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58" r:id="rId6"/>
    <p:sldId id="272" r:id="rId7"/>
    <p:sldId id="271" r:id="rId8"/>
    <p:sldId id="257" r:id="rId9"/>
    <p:sldId id="259" r:id="rId10"/>
    <p:sldId id="260" r:id="rId11"/>
    <p:sldId id="268" r:id="rId12"/>
    <p:sldId id="261" r:id="rId13"/>
    <p:sldId id="269" r:id="rId14"/>
    <p:sldId id="262" r:id="rId15"/>
    <p:sldId id="263" r:id="rId16"/>
    <p:sldId id="264" r:id="rId17"/>
    <p:sldId id="265" r:id="rId18"/>
    <p:sldId id="266" r:id="rId19"/>
    <p:sldId id="26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BB43F-1216-ADB4-8FD4-6AE65E3922A2}" v="5" dt="2024-12-05T22:34:34.095"/>
    <p1510:client id="{26F684B0-06B3-2ED2-ECD4-502BC5CAD80F}" v="117" dt="2024-12-05T21:06:59.515"/>
    <p1510:client id="{2B0F760B-931F-5557-F741-C9ED9E882C7B}" v="1" dt="2024-12-05T20:30:39.522"/>
    <p1510:client id="{42D2DFD3-7D1D-BB8A-F41C-FB297915DB3E}" v="46" dt="2024-12-05T23:20:16.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 Tran" userId="S::tran.tin1@northeastern.edu::3d97abd3-2657-44b5-8981-f3ad02a73c52" providerId="AD" clId="Web-{43D01F43-ADAD-D634-5E41-935F8FD1A874}"/>
    <pc:docChg chg="addSld modSld sldOrd">
      <pc:chgData name="Tin Tran" userId="S::tran.tin1@northeastern.edu::3d97abd3-2657-44b5-8981-f3ad02a73c52" providerId="AD" clId="Web-{43D01F43-ADAD-D634-5E41-935F8FD1A874}" dt="2024-12-04T20:20:19.136" v="24"/>
      <pc:docMkLst>
        <pc:docMk/>
      </pc:docMkLst>
      <pc:sldChg chg="ord">
        <pc:chgData name="Tin Tran" userId="S::tran.tin1@northeastern.edu::3d97abd3-2657-44b5-8981-f3ad02a73c52" providerId="AD" clId="Web-{43D01F43-ADAD-D634-5E41-935F8FD1A874}" dt="2024-12-04T20:19:51.057" v="23"/>
        <pc:sldMkLst>
          <pc:docMk/>
          <pc:sldMk cId="0" sldId="257"/>
        </pc:sldMkLst>
      </pc:sldChg>
      <pc:sldChg chg="ord">
        <pc:chgData name="Tin Tran" userId="S::tran.tin1@northeastern.edu::3d97abd3-2657-44b5-8981-f3ad02a73c52" providerId="AD" clId="Web-{43D01F43-ADAD-D634-5E41-935F8FD1A874}" dt="2024-12-04T20:20:19.136" v="24"/>
        <pc:sldMkLst>
          <pc:docMk/>
          <pc:sldMk cId="0" sldId="258"/>
        </pc:sldMkLst>
      </pc:sldChg>
      <pc:sldChg chg="addSp delSp modSp new ord">
        <pc:chgData name="Tin Tran" userId="S::tran.tin1@northeastern.edu::3d97abd3-2657-44b5-8981-f3ad02a73c52" providerId="AD" clId="Web-{43D01F43-ADAD-D634-5E41-935F8FD1A874}" dt="2024-12-04T20:10:21.633" v="6"/>
        <pc:sldMkLst>
          <pc:docMk/>
          <pc:sldMk cId="562753114" sldId="268"/>
        </pc:sldMkLst>
        <pc:spChg chg="del">
          <ac:chgData name="Tin Tran" userId="S::tran.tin1@northeastern.edu::3d97abd3-2657-44b5-8981-f3ad02a73c52" providerId="AD" clId="Web-{43D01F43-ADAD-D634-5E41-935F8FD1A874}" dt="2024-12-04T20:08:01.789" v="1"/>
          <ac:spMkLst>
            <pc:docMk/>
            <pc:sldMk cId="562753114" sldId="268"/>
            <ac:spMk id="3" creationId="{67DE9481-4CA8-B6F3-62D4-BADE848BA522}"/>
          </ac:spMkLst>
        </pc:spChg>
        <pc:spChg chg="add del mod">
          <ac:chgData name="Tin Tran" userId="S::tran.tin1@northeastern.edu::3d97abd3-2657-44b5-8981-f3ad02a73c52" providerId="AD" clId="Web-{43D01F43-ADAD-D634-5E41-935F8FD1A874}" dt="2024-12-04T20:08:31.805" v="3"/>
          <ac:spMkLst>
            <pc:docMk/>
            <pc:sldMk cId="562753114" sldId="268"/>
            <ac:spMk id="6" creationId="{1F62CAA4-39A1-BBB9-B321-17C0C6B564A3}"/>
          </ac:spMkLst>
        </pc:spChg>
        <pc:spChg chg="add del mod">
          <ac:chgData name="Tin Tran" userId="S::tran.tin1@northeastern.edu::3d97abd3-2657-44b5-8981-f3ad02a73c52" providerId="AD" clId="Web-{43D01F43-ADAD-D634-5E41-935F8FD1A874}" dt="2024-12-04T20:09:38.383" v="5"/>
          <ac:spMkLst>
            <pc:docMk/>
            <pc:sldMk cId="562753114" sldId="268"/>
            <ac:spMk id="9" creationId="{BEDC931A-B46C-3E48-2EF6-205CE86AD70D}"/>
          </ac:spMkLst>
        </pc:spChg>
        <pc:picChg chg="add del mod ord">
          <ac:chgData name="Tin Tran" userId="S::tran.tin1@northeastern.edu::3d97abd3-2657-44b5-8981-f3ad02a73c52" providerId="AD" clId="Web-{43D01F43-ADAD-D634-5E41-935F8FD1A874}" dt="2024-12-04T20:08:30.555" v="2"/>
          <ac:picMkLst>
            <pc:docMk/>
            <pc:sldMk cId="562753114" sldId="268"/>
            <ac:picMk id="4" creationId="{874C4766-3EA4-920B-6B00-19B7A115207F}"/>
          </ac:picMkLst>
        </pc:picChg>
        <pc:picChg chg="add del mod ord">
          <ac:chgData name="Tin Tran" userId="S::tran.tin1@northeastern.edu::3d97abd3-2657-44b5-8981-f3ad02a73c52" providerId="AD" clId="Web-{43D01F43-ADAD-D634-5E41-935F8FD1A874}" dt="2024-12-04T20:09:37.258" v="4"/>
          <ac:picMkLst>
            <pc:docMk/>
            <pc:sldMk cId="562753114" sldId="268"/>
            <ac:picMk id="7" creationId="{DE1E91AB-BFB0-20AA-6678-43AE2204A97D}"/>
          </ac:picMkLst>
        </pc:picChg>
        <pc:picChg chg="add mod ord">
          <ac:chgData name="Tin Tran" userId="S::tran.tin1@northeastern.edu::3d97abd3-2657-44b5-8981-f3ad02a73c52" providerId="AD" clId="Web-{43D01F43-ADAD-D634-5E41-935F8FD1A874}" dt="2024-12-04T20:09:38.383" v="5"/>
          <ac:picMkLst>
            <pc:docMk/>
            <pc:sldMk cId="562753114" sldId="268"/>
            <ac:picMk id="10" creationId="{EEEA838F-7641-494D-9362-4E8E6677C2CB}"/>
          </ac:picMkLst>
        </pc:picChg>
      </pc:sldChg>
      <pc:sldChg chg="addSp delSp modSp new ord">
        <pc:chgData name="Tin Tran" userId="S::tran.tin1@northeastern.edu::3d97abd3-2657-44b5-8981-f3ad02a73c52" providerId="AD" clId="Web-{43D01F43-ADAD-D634-5E41-935F8FD1A874}" dt="2024-12-04T20:12:02.665" v="20"/>
        <pc:sldMkLst>
          <pc:docMk/>
          <pc:sldMk cId="2977846249" sldId="269"/>
        </pc:sldMkLst>
        <pc:spChg chg="del">
          <ac:chgData name="Tin Tran" userId="S::tran.tin1@northeastern.edu::3d97abd3-2657-44b5-8981-f3ad02a73c52" providerId="AD" clId="Web-{43D01F43-ADAD-D634-5E41-935F8FD1A874}" dt="2024-12-04T20:10:27.680" v="9"/>
          <ac:spMkLst>
            <pc:docMk/>
            <pc:sldMk cId="2977846249" sldId="269"/>
            <ac:spMk id="3" creationId="{9FBCFA12-6947-0D79-55F1-195D30785DC3}"/>
          </ac:spMkLst>
        </pc:spChg>
        <pc:spChg chg="add del mod">
          <ac:chgData name="Tin Tran" userId="S::tran.tin1@northeastern.edu::3d97abd3-2657-44b5-8981-f3ad02a73c52" providerId="AD" clId="Web-{43D01F43-ADAD-D634-5E41-935F8FD1A874}" dt="2024-12-04T20:12:02.665" v="20"/>
          <ac:spMkLst>
            <pc:docMk/>
            <pc:sldMk cId="2977846249" sldId="269"/>
            <ac:spMk id="6" creationId="{623C516D-B61B-88FF-51E2-6A06E98DCF0A}"/>
          </ac:spMkLst>
        </pc:spChg>
        <pc:picChg chg="add del mod ord">
          <ac:chgData name="Tin Tran" userId="S::tran.tin1@northeastern.edu::3d97abd3-2657-44b5-8981-f3ad02a73c52" providerId="AD" clId="Web-{43D01F43-ADAD-D634-5E41-935F8FD1A874}" dt="2024-12-04T20:11:42.009" v="19"/>
          <ac:picMkLst>
            <pc:docMk/>
            <pc:sldMk cId="2977846249" sldId="269"/>
            <ac:picMk id="4" creationId="{18DF76D0-F346-F0E1-8677-61271E9BE969}"/>
          </ac:picMkLst>
        </pc:picChg>
        <pc:picChg chg="add mod ord">
          <ac:chgData name="Tin Tran" userId="S::tran.tin1@northeastern.edu::3d97abd3-2657-44b5-8981-f3ad02a73c52" providerId="AD" clId="Web-{43D01F43-ADAD-D634-5E41-935F8FD1A874}" dt="2024-12-04T20:12:02.665" v="20"/>
          <ac:picMkLst>
            <pc:docMk/>
            <pc:sldMk cId="2977846249" sldId="269"/>
            <ac:picMk id="7" creationId="{752A9A39-22B3-E563-306E-AE5A5E992094}"/>
          </ac:picMkLst>
        </pc:picChg>
      </pc:sldChg>
    </pc:docChg>
  </pc:docChgLst>
  <pc:docChgLst>
    <pc:chgData name="Vishwadeepsinh Makwana" userId="S::makwana.vi@northeastern.edu::eeed57f7-bea4-4b83-bacc-3727eb1f5750" providerId="AD" clId="Web-{26F684B0-06B3-2ED2-ECD4-502BC5CAD80F}"/>
    <pc:docChg chg="addSld delSld modSld sldOrd">
      <pc:chgData name="Vishwadeepsinh Makwana" userId="S::makwana.vi@northeastern.edu::eeed57f7-bea4-4b83-bacc-3727eb1f5750" providerId="AD" clId="Web-{26F684B0-06B3-2ED2-ECD4-502BC5CAD80F}" dt="2024-12-05T21:06:59.515" v="122"/>
      <pc:docMkLst>
        <pc:docMk/>
      </pc:docMkLst>
      <pc:sldChg chg="addSp delSp modSp mod setBg">
        <pc:chgData name="Vishwadeepsinh Makwana" userId="S::makwana.vi@northeastern.edu::eeed57f7-bea4-4b83-bacc-3727eb1f5750" providerId="AD" clId="Web-{26F684B0-06B3-2ED2-ECD4-502BC5CAD80F}" dt="2024-12-05T21:06:59.515" v="122"/>
        <pc:sldMkLst>
          <pc:docMk/>
          <pc:sldMk cId="0" sldId="258"/>
        </pc:sldMkLst>
        <pc:spChg chg="del mod">
          <ac:chgData name="Vishwadeepsinh Makwana" userId="S::makwana.vi@northeastern.edu::eeed57f7-bea4-4b83-bacc-3727eb1f5750" providerId="AD" clId="Web-{26F684B0-06B3-2ED2-ECD4-502BC5CAD80F}" dt="2024-12-05T21:06:37.264" v="118"/>
          <ac:spMkLst>
            <pc:docMk/>
            <pc:sldMk cId="0" sldId="258"/>
            <ac:spMk id="2" creationId="{00000000-0000-0000-0000-000000000000}"/>
          </ac:spMkLst>
        </pc:spChg>
        <pc:spChg chg="del">
          <ac:chgData name="Vishwadeepsinh Makwana" userId="S::makwana.vi@northeastern.edu::eeed57f7-bea4-4b83-bacc-3727eb1f5750" providerId="AD" clId="Web-{26F684B0-06B3-2ED2-ECD4-502BC5CAD80F}" dt="2024-12-05T21:06:41.436" v="119"/>
          <ac:spMkLst>
            <pc:docMk/>
            <pc:sldMk cId="0" sldId="258"/>
            <ac:spMk id="3" creationId="{00000000-0000-0000-0000-000000000000}"/>
          </ac:spMkLst>
        </pc:spChg>
        <pc:spChg chg="add del mod">
          <ac:chgData name="Vishwadeepsinh Makwana" userId="S::makwana.vi@northeastern.edu::eeed57f7-bea4-4b83-bacc-3727eb1f5750" providerId="AD" clId="Web-{26F684B0-06B3-2ED2-ECD4-502BC5CAD80F}" dt="2024-12-05T21:05:53.403" v="112"/>
          <ac:spMkLst>
            <pc:docMk/>
            <pc:sldMk cId="0" sldId="258"/>
            <ac:spMk id="6" creationId="{2D24073C-9085-9CE7-9947-A93A045E7F90}"/>
          </ac:spMkLst>
        </pc:spChg>
        <pc:spChg chg="add del mod">
          <ac:chgData name="Vishwadeepsinh Makwana" userId="S::makwana.vi@northeastern.edu::eeed57f7-bea4-4b83-bacc-3727eb1f5750" providerId="AD" clId="Web-{26F684B0-06B3-2ED2-ECD4-502BC5CAD80F}" dt="2024-12-05T21:06:50.233" v="121"/>
          <ac:spMkLst>
            <pc:docMk/>
            <pc:sldMk cId="0" sldId="258"/>
            <ac:spMk id="10" creationId="{698DB3EE-E7EB-8E94-F88D-255C24E6F35A}"/>
          </ac:spMkLst>
        </pc:spChg>
        <pc:spChg chg="add del mod">
          <ac:chgData name="Vishwadeepsinh Makwana" userId="S::makwana.vi@northeastern.edu::eeed57f7-bea4-4b83-bacc-3727eb1f5750" providerId="AD" clId="Web-{26F684B0-06B3-2ED2-ECD4-502BC5CAD80F}" dt="2024-12-05T21:06:46.014" v="120"/>
          <ac:spMkLst>
            <pc:docMk/>
            <pc:sldMk cId="0" sldId="258"/>
            <ac:spMk id="13" creationId="{6DBD4CB6-F34A-9F93-7EEA-F634718C15DD}"/>
          </ac:spMkLst>
        </pc:spChg>
        <pc:picChg chg="add del mod">
          <ac:chgData name="Vishwadeepsinh Makwana" userId="S::makwana.vi@northeastern.edu::eeed57f7-bea4-4b83-bacc-3727eb1f5750" providerId="AD" clId="Web-{26F684B0-06B3-2ED2-ECD4-502BC5CAD80F}" dt="2024-12-05T21:05:53.403" v="113"/>
          <ac:picMkLst>
            <pc:docMk/>
            <pc:sldMk cId="0" sldId="258"/>
            <ac:picMk id="4" creationId="{E5A192F3-5273-83EB-A583-396232F5D4AA}"/>
          </ac:picMkLst>
        </pc:picChg>
        <pc:picChg chg="del">
          <ac:chgData name="Vishwadeepsinh Makwana" userId="S::makwana.vi@northeastern.edu::eeed57f7-bea4-4b83-bacc-3727eb1f5750" providerId="AD" clId="Web-{26F684B0-06B3-2ED2-ECD4-502BC5CAD80F}" dt="2024-12-05T21:06:59.515" v="122"/>
          <ac:picMkLst>
            <pc:docMk/>
            <pc:sldMk cId="0" sldId="258"/>
            <ac:picMk id="5" creationId="{2AC5E63B-C6A0-4590-D8B3-BE42BE2A3E62}"/>
          </ac:picMkLst>
        </pc:picChg>
      </pc:sldChg>
      <pc:sldChg chg="modNotes">
        <pc:chgData name="Vishwadeepsinh Makwana" userId="S::makwana.vi@northeastern.edu::eeed57f7-bea4-4b83-bacc-3727eb1f5750" providerId="AD" clId="Web-{26F684B0-06B3-2ED2-ECD4-502BC5CAD80F}" dt="2024-12-05T20:49:28.325" v="107"/>
        <pc:sldMkLst>
          <pc:docMk/>
          <pc:sldMk cId="0" sldId="261"/>
        </pc:sldMkLst>
      </pc:sldChg>
      <pc:sldChg chg="modNotes">
        <pc:chgData name="Vishwadeepsinh Makwana" userId="S::makwana.vi@northeastern.edu::eeed57f7-bea4-4b83-bacc-3727eb1f5750" providerId="AD" clId="Web-{26F684B0-06B3-2ED2-ECD4-502BC5CAD80F}" dt="2024-12-05T20:46:19.303" v="105"/>
        <pc:sldMkLst>
          <pc:docMk/>
          <pc:sldMk cId="0" sldId="262"/>
        </pc:sldMkLst>
      </pc:sldChg>
      <pc:sldChg chg="addSp delSp modSp mod ord setBg">
        <pc:chgData name="Vishwadeepsinh Makwana" userId="S::makwana.vi@northeastern.edu::eeed57f7-bea4-4b83-bacc-3727eb1f5750" providerId="AD" clId="Web-{26F684B0-06B3-2ED2-ECD4-502BC5CAD80F}" dt="2024-12-05T20:29:52.693" v="87"/>
        <pc:sldMkLst>
          <pc:docMk/>
          <pc:sldMk cId="562753114" sldId="268"/>
        </pc:sldMkLst>
        <pc:spChg chg="del">
          <ac:chgData name="Vishwadeepsinh Makwana" userId="S::makwana.vi@northeastern.edu::eeed57f7-bea4-4b83-bacc-3727eb1f5750" providerId="AD" clId="Web-{26F684B0-06B3-2ED2-ECD4-502BC5CAD80F}" dt="2024-12-05T19:53:15.081" v="0"/>
          <ac:spMkLst>
            <pc:docMk/>
            <pc:sldMk cId="562753114" sldId="268"/>
            <ac:spMk id="2" creationId="{30E88AD2-A2A9-595D-5759-A9753C07A787}"/>
          </ac:spMkLst>
        </pc:spChg>
        <pc:spChg chg="add del mod">
          <ac:chgData name="Vishwadeepsinh Makwana" userId="S::makwana.vi@northeastern.edu::eeed57f7-bea4-4b83-bacc-3727eb1f5750" providerId="AD" clId="Web-{26F684B0-06B3-2ED2-ECD4-502BC5CAD80F}" dt="2024-12-05T20:29:52.693" v="87"/>
          <ac:spMkLst>
            <pc:docMk/>
            <pc:sldMk cId="562753114" sldId="268"/>
            <ac:spMk id="3" creationId="{D0A1C55F-09E4-E146-063A-A01D2D9A62C3}"/>
          </ac:spMkLst>
        </pc:spChg>
        <pc:spChg chg="add del mod">
          <ac:chgData name="Vishwadeepsinh Makwana" userId="S::makwana.vi@northeastern.edu::eeed57f7-bea4-4b83-bacc-3727eb1f5750" providerId="AD" clId="Web-{26F684B0-06B3-2ED2-ECD4-502BC5CAD80F}" dt="2024-12-05T20:02:48.162" v="69"/>
          <ac:spMkLst>
            <pc:docMk/>
            <pc:sldMk cId="562753114" sldId="268"/>
            <ac:spMk id="6" creationId="{0E3B0C11-9CFE-9360-0753-D684E646E39E}"/>
          </ac:spMkLst>
        </pc:spChg>
        <pc:spChg chg="add del mod">
          <ac:chgData name="Vishwadeepsinh Makwana" userId="S::makwana.vi@northeastern.edu::eeed57f7-bea4-4b83-bacc-3727eb1f5750" providerId="AD" clId="Web-{26F684B0-06B3-2ED2-ECD4-502BC5CAD80F}" dt="2024-12-05T20:02:45.693" v="66"/>
          <ac:spMkLst>
            <pc:docMk/>
            <pc:sldMk cId="562753114" sldId="268"/>
            <ac:spMk id="9" creationId="{0D4EF6FB-57BF-4B5A-6EB2-FA9413B9A11E}"/>
          </ac:spMkLst>
        </pc:spChg>
        <pc:picChg chg="add del mod">
          <ac:chgData name="Vishwadeepsinh Makwana" userId="S::makwana.vi@northeastern.edu::eeed57f7-bea4-4b83-bacc-3727eb1f5750" providerId="AD" clId="Web-{26F684B0-06B3-2ED2-ECD4-502BC5CAD80F}" dt="2024-12-05T19:57:41.542" v="20"/>
          <ac:picMkLst>
            <pc:docMk/>
            <pc:sldMk cId="562753114" sldId="268"/>
            <ac:picMk id="3" creationId="{5FB09D1C-8F3A-7A0D-28B2-2B498B9817DF}"/>
          </ac:picMkLst>
        </pc:picChg>
        <pc:picChg chg="add mod">
          <ac:chgData name="Vishwadeepsinh Makwana" userId="S::makwana.vi@northeastern.edu::eeed57f7-bea4-4b83-bacc-3727eb1f5750" providerId="AD" clId="Web-{26F684B0-06B3-2ED2-ECD4-502BC5CAD80F}" dt="2024-12-05T20:04:23.352" v="82" actId="14100"/>
          <ac:picMkLst>
            <pc:docMk/>
            <pc:sldMk cId="562753114" sldId="268"/>
            <ac:picMk id="4" creationId="{E889B789-81A1-C130-1F69-61522D760568}"/>
          </ac:picMkLst>
        </pc:picChg>
        <pc:picChg chg="add del mod">
          <ac:chgData name="Vishwadeepsinh Makwana" userId="S::makwana.vi@northeastern.edu::eeed57f7-bea4-4b83-bacc-3727eb1f5750" providerId="AD" clId="Web-{26F684B0-06B3-2ED2-ECD4-502BC5CAD80F}" dt="2024-12-05T20:02:48.162" v="70"/>
          <ac:picMkLst>
            <pc:docMk/>
            <pc:sldMk cId="562753114" sldId="268"/>
            <ac:picMk id="5" creationId="{8F411E8F-E50F-33E3-634A-9E80A58F7C2D}"/>
          </ac:picMkLst>
        </pc:picChg>
        <pc:picChg chg="add del mod">
          <ac:chgData name="Vishwadeepsinh Makwana" userId="S::makwana.vi@northeastern.edu::eeed57f7-bea4-4b83-bacc-3727eb1f5750" providerId="AD" clId="Web-{26F684B0-06B3-2ED2-ECD4-502BC5CAD80F}" dt="2024-12-05T20:29:42.443" v="86"/>
          <ac:picMkLst>
            <pc:docMk/>
            <pc:sldMk cId="562753114" sldId="268"/>
            <ac:picMk id="10" creationId="{EEEA838F-7641-494D-9362-4E8E6677C2CB}"/>
          </ac:picMkLst>
        </pc:picChg>
      </pc:sldChg>
      <pc:sldChg chg="addSp delSp modSp mod ord setBg">
        <pc:chgData name="Vishwadeepsinh Makwana" userId="S::makwana.vi@northeastern.edu::eeed57f7-bea4-4b83-bacc-3727eb1f5750" providerId="AD" clId="Web-{26F684B0-06B3-2ED2-ECD4-502BC5CAD80F}" dt="2024-12-05T20:43:22.532" v="101"/>
        <pc:sldMkLst>
          <pc:docMk/>
          <pc:sldMk cId="2977846249" sldId="269"/>
        </pc:sldMkLst>
        <pc:spChg chg="del">
          <ac:chgData name="Vishwadeepsinh Makwana" userId="S::makwana.vi@northeastern.edu::eeed57f7-bea4-4b83-bacc-3727eb1f5750" providerId="AD" clId="Web-{26F684B0-06B3-2ED2-ECD4-502BC5CAD80F}" dt="2024-12-05T19:53:19.237" v="1"/>
          <ac:spMkLst>
            <pc:docMk/>
            <pc:sldMk cId="2977846249" sldId="269"/>
            <ac:spMk id="2" creationId="{2FDE6D9F-BA87-6AF6-B307-95D021233214}"/>
          </ac:spMkLst>
        </pc:spChg>
        <pc:spChg chg="add del mod">
          <ac:chgData name="Vishwadeepsinh Makwana" userId="S::makwana.vi@northeastern.edu::eeed57f7-bea4-4b83-bacc-3727eb1f5750" providerId="AD" clId="Web-{26F684B0-06B3-2ED2-ECD4-502BC5CAD80F}" dt="2024-12-05T20:30:19.069" v="91"/>
          <ac:spMkLst>
            <pc:docMk/>
            <pc:sldMk cId="2977846249" sldId="269"/>
            <ac:spMk id="4" creationId="{41A0554F-5F06-0F02-C17D-DA8C52891A2C}"/>
          </ac:spMkLst>
        </pc:spChg>
        <pc:spChg chg="add del mod">
          <ac:chgData name="Vishwadeepsinh Makwana" userId="S::makwana.vi@northeastern.edu::eeed57f7-bea4-4b83-bacc-3727eb1f5750" providerId="AD" clId="Web-{26F684B0-06B3-2ED2-ECD4-502BC5CAD80F}" dt="2024-12-05T20:43:22.532" v="101"/>
          <ac:spMkLst>
            <pc:docMk/>
            <pc:sldMk cId="2977846249" sldId="269"/>
            <ac:spMk id="6" creationId="{EE44CAF3-11C3-9481-2E59-2E199924DC3F}"/>
          </ac:spMkLst>
        </pc:spChg>
        <pc:spChg chg="add del">
          <ac:chgData name="Vishwadeepsinh Makwana" userId="S::makwana.vi@northeastern.edu::eeed57f7-bea4-4b83-bacc-3727eb1f5750" providerId="AD" clId="Web-{26F684B0-06B3-2ED2-ECD4-502BC5CAD80F}" dt="2024-12-05T19:56:19.712" v="11"/>
          <ac:spMkLst>
            <pc:docMk/>
            <pc:sldMk cId="2977846249" sldId="269"/>
            <ac:spMk id="11" creationId="{1B708AB4-9394-99E2-1401-0F865DFBD413}"/>
          </ac:spMkLst>
        </pc:spChg>
        <pc:spChg chg="add del">
          <ac:chgData name="Vishwadeepsinh Makwana" userId="S::makwana.vi@northeastern.edu::eeed57f7-bea4-4b83-bacc-3727eb1f5750" providerId="AD" clId="Web-{26F684B0-06B3-2ED2-ECD4-502BC5CAD80F}" dt="2024-12-05T19:56:19.712" v="11"/>
          <ac:spMkLst>
            <pc:docMk/>
            <pc:sldMk cId="2977846249" sldId="269"/>
            <ac:spMk id="14" creationId="{99F1FFA9-D672-408C-9220-ADEEC6ABDD09}"/>
          </ac:spMkLst>
        </pc:spChg>
        <pc:picChg chg="add mod">
          <ac:chgData name="Vishwadeepsinh Makwana" userId="S::makwana.vi@northeastern.edu::eeed57f7-bea4-4b83-bacc-3727eb1f5750" providerId="AD" clId="Web-{26F684B0-06B3-2ED2-ECD4-502BC5CAD80F}" dt="2024-12-05T19:56:44.212" v="17" actId="1076"/>
          <ac:picMkLst>
            <pc:docMk/>
            <pc:sldMk cId="2977846249" sldId="269"/>
            <ac:picMk id="3" creationId="{342D8F91-1560-ABDF-65BD-29CBA7C39F7B}"/>
          </ac:picMkLst>
        </pc:picChg>
        <pc:picChg chg="add del mod ord">
          <ac:chgData name="Vishwadeepsinh Makwana" userId="S::makwana.vi@northeastern.edu::eeed57f7-bea4-4b83-bacc-3727eb1f5750" providerId="AD" clId="Web-{26F684B0-06B3-2ED2-ECD4-502BC5CAD80F}" dt="2024-12-05T20:30:21.476" v="92"/>
          <ac:picMkLst>
            <pc:docMk/>
            <pc:sldMk cId="2977846249" sldId="269"/>
            <ac:picMk id="7" creationId="{752A9A39-22B3-E563-306E-AE5A5E992094}"/>
          </ac:picMkLst>
        </pc:picChg>
      </pc:sldChg>
      <pc:sldChg chg="new del mod setBg">
        <pc:chgData name="Vishwadeepsinh Makwana" userId="S::makwana.vi@northeastern.edu::eeed57f7-bea4-4b83-bacc-3727eb1f5750" providerId="AD" clId="Web-{26F684B0-06B3-2ED2-ECD4-502BC5CAD80F}" dt="2024-12-05T20:30:38.898" v="93"/>
        <pc:sldMkLst>
          <pc:docMk/>
          <pc:sldMk cId="3580789480" sldId="270"/>
        </pc:sldMkLst>
      </pc:sldChg>
      <pc:sldChg chg="addSp modSp new mod setBg">
        <pc:chgData name="Vishwadeepsinh Makwana" userId="S::makwana.vi@northeastern.edu::eeed57f7-bea4-4b83-bacc-3727eb1f5750" providerId="AD" clId="Web-{26F684B0-06B3-2ED2-ECD4-502BC5CAD80F}" dt="2024-12-05T20:29:59.491" v="89"/>
        <pc:sldMkLst>
          <pc:docMk/>
          <pc:sldMk cId="1432020807" sldId="271"/>
        </pc:sldMkLst>
        <pc:picChg chg="add mod">
          <ac:chgData name="Vishwadeepsinh Makwana" userId="S::makwana.vi@northeastern.edu::eeed57f7-bea4-4b83-bacc-3727eb1f5750" providerId="AD" clId="Web-{26F684B0-06B3-2ED2-ECD4-502BC5CAD80F}" dt="2024-12-05T20:29:59.491" v="89"/>
          <ac:picMkLst>
            <pc:docMk/>
            <pc:sldMk cId="1432020807" sldId="271"/>
            <ac:picMk id="2" creationId="{A0FBC950-D57D-6ADA-D7C5-1F8DD6819297}"/>
          </ac:picMkLst>
        </pc:picChg>
      </pc:sldChg>
      <pc:sldChg chg="addSp delSp modSp mod setBg">
        <pc:chgData name="Vishwadeepsinh Makwana" userId="S::makwana.vi@northeastern.edu::eeed57f7-bea4-4b83-bacc-3727eb1f5750" providerId="AD" clId="Web-{26F684B0-06B3-2ED2-ECD4-502BC5CAD80F}" dt="2024-12-05T20:30:54.570" v="100"/>
        <pc:sldMkLst>
          <pc:docMk/>
          <pc:sldMk cId="1653362947" sldId="272"/>
        </pc:sldMkLst>
        <pc:spChg chg="del">
          <ac:chgData name="Vishwadeepsinh Makwana" userId="S::makwana.vi@northeastern.edu::eeed57f7-bea4-4b83-bacc-3727eb1f5750" providerId="AD" clId="Web-{26F684B0-06B3-2ED2-ECD4-502BC5CAD80F}" dt="2024-12-05T20:30:48.977" v="95"/>
          <ac:spMkLst>
            <pc:docMk/>
            <pc:sldMk cId="1653362947" sldId="272"/>
            <ac:spMk id="2" creationId="{237BAC81-CA14-D83E-B430-4AA56F268EEC}"/>
          </ac:spMkLst>
        </pc:spChg>
        <pc:spChg chg="del">
          <ac:chgData name="Vishwadeepsinh Makwana" userId="S::makwana.vi@northeastern.edu::eeed57f7-bea4-4b83-bacc-3727eb1f5750" providerId="AD" clId="Web-{26F684B0-06B3-2ED2-ECD4-502BC5CAD80F}" dt="2024-12-05T20:30:44.601" v="94"/>
          <ac:spMkLst>
            <pc:docMk/>
            <pc:sldMk cId="1653362947" sldId="272"/>
            <ac:spMk id="3" creationId="{2D56F103-02DD-0A42-E386-517472AAA5C0}"/>
          </ac:spMkLst>
        </pc:spChg>
        <pc:spChg chg="add del">
          <ac:chgData name="Vishwadeepsinh Makwana" userId="S::makwana.vi@northeastern.edu::eeed57f7-bea4-4b83-bacc-3727eb1f5750" providerId="AD" clId="Web-{26F684B0-06B3-2ED2-ECD4-502BC5CAD80F}" dt="2024-12-05T20:30:54.555" v="99"/>
          <ac:spMkLst>
            <pc:docMk/>
            <pc:sldMk cId="1653362947" sldId="272"/>
            <ac:spMk id="8" creationId="{BA4612C5-2584-3C29-3131-B7152498BFC9}"/>
          </ac:spMkLst>
        </pc:spChg>
        <pc:spChg chg="add del">
          <ac:chgData name="Vishwadeepsinh Makwana" userId="S::makwana.vi@northeastern.edu::eeed57f7-bea4-4b83-bacc-3727eb1f5750" providerId="AD" clId="Web-{26F684B0-06B3-2ED2-ECD4-502BC5CAD80F}" dt="2024-12-05T20:30:53.586" v="97"/>
          <ac:spMkLst>
            <pc:docMk/>
            <pc:sldMk cId="1653362947" sldId="272"/>
            <ac:spMk id="9" creationId="{42A4FC2C-047E-45A5-965D-8E1E3BF09BC6}"/>
          </ac:spMkLst>
        </pc:spChg>
        <pc:spChg chg="add del">
          <ac:chgData name="Vishwadeepsinh Makwana" userId="S::makwana.vi@northeastern.edu::eeed57f7-bea4-4b83-bacc-3727eb1f5750" providerId="AD" clId="Web-{26F684B0-06B3-2ED2-ECD4-502BC5CAD80F}" dt="2024-12-05T20:30:54.555" v="99"/>
          <ac:spMkLst>
            <pc:docMk/>
            <pc:sldMk cId="1653362947" sldId="272"/>
            <ac:spMk id="11" creationId="{04812C46-200A-4DEB-A05E-3ED6C68C2387}"/>
          </ac:spMkLst>
        </pc:spChg>
        <pc:spChg chg="add del">
          <ac:chgData name="Vishwadeepsinh Makwana" userId="S::makwana.vi@northeastern.edu::eeed57f7-bea4-4b83-bacc-3727eb1f5750" providerId="AD" clId="Web-{26F684B0-06B3-2ED2-ECD4-502BC5CAD80F}" dt="2024-12-05T20:30:54.555" v="99"/>
          <ac:spMkLst>
            <pc:docMk/>
            <pc:sldMk cId="1653362947" sldId="272"/>
            <ac:spMk id="13" creationId="{D1EA859B-E555-4109-94F3-6700E046E008}"/>
          </ac:spMkLst>
        </pc:spChg>
        <pc:grpChg chg="add">
          <ac:chgData name="Vishwadeepsinh Makwana" userId="S::makwana.vi@northeastern.edu::eeed57f7-bea4-4b83-bacc-3727eb1f5750" providerId="AD" clId="Web-{26F684B0-06B3-2ED2-ECD4-502BC5CAD80F}" dt="2024-12-05T20:30:54.570" v="100"/>
          <ac:grpSpMkLst>
            <pc:docMk/>
            <pc:sldMk cId="1653362947" sldId="272"/>
            <ac:grpSpMk id="15" creationId="{723C66ED-DBBF-12CA-7F5E-813E0E7D036A}"/>
          </ac:grpSpMkLst>
        </pc:grpChg>
        <pc:picChg chg="add mod ord">
          <ac:chgData name="Vishwadeepsinh Makwana" userId="S::makwana.vi@northeastern.edu::eeed57f7-bea4-4b83-bacc-3727eb1f5750" providerId="AD" clId="Web-{26F684B0-06B3-2ED2-ECD4-502BC5CAD80F}" dt="2024-12-05T20:30:54.570" v="100"/>
          <ac:picMkLst>
            <pc:docMk/>
            <pc:sldMk cId="1653362947" sldId="272"/>
            <ac:picMk id="4" creationId="{9767B579-DCD7-0B0E-59C3-1EF84FE6E9F9}"/>
          </ac:picMkLst>
        </pc:picChg>
      </pc:sldChg>
    </pc:docChg>
  </pc:docChgLst>
  <pc:docChgLst>
    <pc:chgData name="Tin Tran" userId="S::tran.tin1@northeastern.edu::3d97abd3-2657-44b5-8981-f3ad02a73c52" providerId="AD" clId="Web-{2B0F760B-931F-5557-F741-C9ED9E882C7B}"/>
    <pc:docChg chg="addSld modSld">
      <pc:chgData name="Tin Tran" userId="S::tran.tin1@northeastern.edu::3d97abd3-2657-44b5-8981-f3ad02a73c52" providerId="AD" clId="Web-{2B0F760B-931F-5557-F741-C9ED9E882C7B}" dt="2024-12-05T20:50:57.809" v="22"/>
      <pc:docMkLst>
        <pc:docMk/>
      </pc:docMkLst>
      <pc:sldChg chg="modNotes">
        <pc:chgData name="Tin Tran" userId="S::tran.tin1@northeastern.edu::3d97abd3-2657-44b5-8981-f3ad02a73c52" providerId="AD" clId="Web-{2B0F760B-931F-5557-F741-C9ED9E882C7B}" dt="2024-12-05T20:43:55.765" v="3"/>
        <pc:sldMkLst>
          <pc:docMk/>
          <pc:sldMk cId="0" sldId="256"/>
        </pc:sldMkLst>
      </pc:sldChg>
      <pc:sldChg chg="modNotes">
        <pc:chgData name="Tin Tran" userId="S::tran.tin1@northeastern.edu::3d97abd3-2657-44b5-8981-f3ad02a73c52" providerId="AD" clId="Web-{2B0F760B-931F-5557-F741-C9ED9E882C7B}" dt="2024-12-05T20:45:31.811" v="9"/>
        <pc:sldMkLst>
          <pc:docMk/>
          <pc:sldMk cId="0" sldId="257"/>
        </pc:sldMkLst>
      </pc:sldChg>
      <pc:sldChg chg="modNotes">
        <pc:chgData name="Tin Tran" userId="S::tran.tin1@northeastern.edu::3d97abd3-2657-44b5-8981-f3ad02a73c52" providerId="AD" clId="Web-{2B0F760B-931F-5557-F741-C9ED9E882C7B}" dt="2024-12-05T20:43:58.937" v="4"/>
        <pc:sldMkLst>
          <pc:docMk/>
          <pc:sldMk cId="0" sldId="258"/>
        </pc:sldMkLst>
      </pc:sldChg>
      <pc:sldChg chg="modNotes">
        <pc:chgData name="Tin Tran" userId="S::tran.tin1@northeastern.edu::3d97abd3-2657-44b5-8981-f3ad02a73c52" providerId="AD" clId="Web-{2B0F760B-931F-5557-F741-C9ED9E882C7B}" dt="2024-12-05T20:45:58.202" v="11"/>
        <pc:sldMkLst>
          <pc:docMk/>
          <pc:sldMk cId="0" sldId="259"/>
        </pc:sldMkLst>
      </pc:sldChg>
      <pc:sldChg chg="modNotes">
        <pc:chgData name="Tin Tran" userId="S::tran.tin1@northeastern.edu::3d97abd3-2657-44b5-8981-f3ad02a73c52" providerId="AD" clId="Web-{2B0F760B-931F-5557-F741-C9ED9E882C7B}" dt="2024-12-05T20:46:09.780" v="13"/>
        <pc:sldMkLst>
          <pc:docMk/>
          <pc:sldMk cId="0" sldId="260"/>
        </pc:sldMkLst>
      </pc:sldChg>
      <pc:sldChg chg="modNotes">
        <pc:chgData name="Tin Tran" userId="S::tran.tin1@northeastern.edu::3d97abd3-2657-44b5-8981-f3ad02a73c52" providerId="AD" clId="Web-{2B0F760B-931F-5557-F741-C9ED9E882C7B}" dt="2024-12-05T20:49:38.544" v="17"/>
        <pc:sldMkLst>
          <pc:docMk/>
          <pc:sldMk cId="0" sldId="261"/>
        </pc:sldMkLst>
      </pc:sldChg>
      <pc:sldChg chg="modNotes">
        <pc:chgData name="Tin Tran" userId="S::tran.tin1@northeastern.edu::3d97abd3-2657-44b5-8981-f3ad02a73c52" providerId="AD" clId="Web-{2B0F760B-931F-5557-F741-C9ED9E882C7B}" dt="2024-12-05T20:49:02.388" v="15"/>
        <pc:sldMkLst>
          <pc:docMk/>
          <pc:sldMk cId="0" sldId="263"/>
        </pc:sldMkLst>
      </pc:sldChg>
      <pc:sldChg chg="modNotes">
        <pc:chgData name="Tin Tran" userId="S::tran.tin1@northeastern.edu::3d97abd3-2657-44b5-8981-f3ad02a73c52" providerId="AD" clId="Web-{2B0F760B-931F-5557-F741-C9ED9E882C7B}" dt="2024-12-05T20:50:26.262" v="19"/>
        <pc:sldMkLst>
          <pc:docMk/>
          <pc:sldMk cId="0" sldId="264"/>
        </pc:sldMkLst>
      </pc:sldChg>
      <pc:sldChg chg="modNotes">
        <pc:chgData name="Tin Tran" userId="S::tran.tin1@northeastern.edu::3d97abd3-2657-44b5-8981-f3ad02a73c52" providerId="AD" clId="Web-{2B0F760B-931F-5557-F741-C9ED9E882C7B}" dt="2024-12-05T20:50:50.340" v="21"/>
        <pc:sldMkLst>
          <pc:docMk/>
          <pc:sldMk cId="0" sldId="265"/>
        </pc:sldMkLst>
      </pc:sldChg>
      <pc:sldChg chg="modNotes">
        <pc:chgData name="Tin Tran" userId="S::tran.tin1@northeastern.edu::3d97abd3-2657-44b5-8981-f3ad02a73c52" providerId="AD" clId="Web-{2B0F760B-931F-5557-F741-C9ED9E882C7B}" dt="2024-12-05T20:50:57.809" v="22"/>
        <pc:sldMkLst>
          <pc:docMk/>
          <pc:sldMk cId="0" sldId="266"/>
        </pc:sldMkLst>
      </pc:sldChg>
      <pc:sldChg chg="modNotes">
        <pc:chgData name="Tin Tran" userId="S::tran.tin1@northeastern.edu::3d97abd3-2657-44b5-8981-f3ad02a73c52" providerId="AD" clId="Web-{2B0F760B-931F-5557-F741-C9ED9E882C7B}" dt="2024-12-05T20:44:33.765" v="8"/>
        <pc:sldMkLst>
          <pc:docMk/>
          <pc:sldMk cId="1432020807" sldId="271"/>
        </pc:sldMkLst>
      </pc:sldChg>
      <pc:sldChg chg="new modNotes">
        <pc:chgData name="Tin Tran" userId="S::tran.tin1@northeastern.edu::3d97abd3-2657-44b5-8981-f3ad02a73c52" providerId="AD" clId="Web-{2B0F760B-931F-5557-F741-C9ED9E882C7B}" dt="2024-12-05T20:44:21.203" v="6"/>
        <pc:sldMkLst>
          <pc:docMk/>
          <pc:sldMk cId="1653362947" sldId="272"/>
        </pc:sldMkLst>
      </pc:sldChg>
    </pc:docChg>
  </pc:docChgLst>
  <pc:docChgLst>
    <pc:chgData name="Bo Liu" userId="S::liu.bo6@northeastern.edu::7b996eb2-aff3-4dac-9a53-c79912916522" providerId="AD" clId="Web-{42D2DFD3-7D1D-BB8A-F41C-FB297915DB3E}"/>
    <pc:docChg chg="modSld">
      <pc:chgData name="Bo Liu" userId="S::liu.bo6@northeastern.edu::7b996eb2-aff3-4dac-9a53-c79912916522" providerId="AD" clId="Web-{42D2DFD3-7D1D-BB8A-F41C-FB297915DB3E}" dt="2024-12-05T23:20:16.714" v="46" actId="14100"/>
      <pc:docMkLst>
        <pc:docMk/>
      </pc:docMkLst>
      <pc:sldChg chg="modSp">
        <pc:chgData name="Bo Liu" userId="S::liu.bo6@northeastern.edu::7b996eb2-aff3-4dac-9a53-c79912916522" providerId="AD" clId="Web-{42D2DFD3-7D1D-BB8A-F41C-FB297915DB3E}" dt="2024-12-05T23:20:16.714" v="46" actId="14100"/>
        <pc:sldMkLst>
          <pc:docMk/>
          <pc:sldMk cId="0" sldId="260"/>
        </pc:sldMkLst>
        <pc:spChg chg="mod">
          <ac:chgData name="Bo Liu" userId="S::liu.bo6@northeastern.edu::7b996eb2-aff3-4dac-9a53-c79912916522" providerId="AD" clId="Web-{42D2DFD3-7D1D-BB8A-F41C-FB297915DB3E}" dt="2024-12-05T23:20:16.714" v="46" actId="14100"/>
          <ac:spMkLst>
            <pc:docMk/>
            <pc:sldMk cId="0" sldId="260"/>
            <ac:spMk id="3" creationId="{00000000-0000-0000-0000-000000000000}"/>
          </ac:spMkLst>
        </pc:spChg>
      </pc:sldChg>
      <pc:sldChg chg="modSp">
        <pc:chgData name="Bo Liu" userId="S::liu.bo6@northeastern.edu::7b996eb2-aff3-4dac-9a53-c79912916522" providerId="AD" clId="Web-{42D2DFD3-7D1D-BB8A-F41C-FB297915DB3E}" dt="2024-12-05T23:12:43.543" v="4" actId="20577"/>
        <pc:sldMkLst>
          <pc:docMk/>
          <pc:sldMk cId="0" sldId="261"/>
        </pc:sldMkLst>
        <pc:spChg chg="mod">
          <ac:chgData name="Bo Liu" userId="S::liu.bo6@northeastern.edu::7b996eb2-aff3-4dac-9a53-c79912916522" providerId="AD" clId="Web-{42D2DFD3-7D1D-BB8A-F41C-FB297915DB3E}" dt="2024-12-05T23:12:43.543" v="4" actId="20577"/>
          <ac:spMkLst>
            <pc:docMk/>
            <pc:sldMk cId="0" sldId="261"/>
            <ac:spMk id="3" creationId="{00000000-0000-0000-0000-000000000000}"/>
          </ac:spMkLst>
        </pc:spChg>
      </pc:sldChg>
    </pc:docChg>
  </pc:docChgLst>
  <pc:docChgLst>
    <pc:chgData name="Nikhil Doye" userId="789c3b9a-6f80-4270-87aa-d34ee3d27db2" providerId="ADAL" clId="{73940131-F4C5-4EDB-87C7-102EEDBAC7A2}"/>
    <pc:docChg chg="modSld">
      <pc:chgData name="Nikhil Doye" userId="789c3b9a-6f80-4270-87aa-d34ee3d27db2" providerId="ADAL" clId="{73940131-F4C5-4EDB-87C7-102EEDBAC7A2}" dt="2024-12-05T23:03:24.191" v="1" actId="20577"/>
      <pc:docMkLst>
        <pc:docMk/>
      </pc:docMkLst>
      <pc:sldChg chg="modNotesTx">
        <pc:chgData name="Nikhil Doye" userId="789c3b9a-6f80-4270-87aa-d34ee3d27db2" providerId="ADAL" clId="{73940131-F4C5-4EDB-87C7-102EEDBAC7A2}" dt="2024-12-05T23:03:24.191" v="1" actId="20577"/>
        <pc:sldMkLst>
          <pc:docMk/>
          <pc:sldMk cId="0" sldId="263"/>
        </pc:sldMkLst>
      </pc:sldChg>
    </pc:docChg>
  </pc:docChgLst>
  <pc:docChgLst>
    <pc:chgData name="Tin Tran" userId="S::tran.tin1@northeastern.edu::3d97abd3-2657-44b5-8981-f3ad02a73c52" providerId="AD" clId="Web-{7B5C6CCD-1A6E-4533-A716-57F99D756D9B}"/>
    <pc:docChg chg="sldOrd">
      <pc:chgData name="Tin Tran" userId="S::tran.tin1@northeastern.edu::3d97abd3-2657-44b5-8981-f3ad02a73c52" providerId="AD" clId="Web-{7B5C6CCD-1A6E-4533-A716-57F99D756D9B}" dt="2024-12-04T05:17:23.977" v="0"/>
      <pc:docMkLst>
        <pc:docMk/>
      </pc:docMkLst>
      <pc:sldChg chg="ord">
        <pc:chgData name="Tin Tran" userId="S::tran.tin1@northeastern.edu::3d97abd3-2657-44b5-8981-f3ad02a73c52" providerId="AD" clId="Web-{7B5C6CCD-1A6E-4533-A716-57F99D756D9B}" dt="2024-12-04T05:17:23.977" v="0"/>
        <pc:sldMkLst>
          <pc:docMk/>
          <pc:sldMk cId="0" sldId="257"/>
        </pc:sldMkLst>
      </pc:sldChg>
    </pc:docChg>
  </pc:docChgLst>
  <pc:docChgLst>
    <pc:chgData name="Bo Liu" userId="S::liu.bo6@northeastern.edu::7b996eb2-aff3-4dac-9a53-c79912916522" providerId="AD" clId="Web-{26EBB43F-1216-ADB4-8FD4-6AE65E3922A2}"/>
    <pc:docChg chg="sldOrd">
      <pc:chgData name="Bo Liu" userId="S::liu.bo6@northeastern.edu::7b996eb2-aff3-4dac-9a53-c79912916522" providerId="AD" clId="Web-{26EBB43F-1216-ADB4-8FD4-6AE65E3922A2}" dt="2024-12-05T22:34:34.095" v="4"/>
      <pc:docMkLst>
        <pc:docMk/>
      </pc:docMkLst>
      <pc:sldChg chg="ord">
        <pc:chgData name="Bo Liu" userId="S::liu.bo6@northeastern.edu::7b996eb2-aff3-4dac-9a53-c79912916522" providerId="AD" clId="Web-{26EBB43F-1216-ADB4-8FD4-6AE65E3922A2}" dt="2024-12-05T22:34:02.220" v="0"/>
        <pc:sldMkLst>
          <pc:docMk/>
          <pc:sldMk cId="562753114" sldId="268"/>
        </pc:sldMkLst>
      </pc:sldChg>
      <pc:sldChg chg="ord">
        <pc:chgData name="Bo Liu" userId="S::liu.bo6@northeastern.edu::7b996eb2-aff3-4dac-9a53-c79912916522" providerId="AD" clId="Web-{26EBB43F-1216-ADB4-8FD4-6AE65E3922A2}" dt="2024-12-05T22:34:34.095" v="4"/>
        <pc:sldMkLst>
          <pc:docMk/>
          <pc:sldMk cId="2977846249" sldId="2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43B326-1F83-4456-AFC0-B96B86071BE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FB29EC7-7949-488C-AF8D-AE91399B99BD}">
      <dgm:prSet/>
      <dgm:spPr/>
      <dgm:t>
        <a:bodyPr/>
        <a:lstStyle/>
        <a:p>
          <a:r>
            <a:rPr lang="en-US"/>
            <a:t>Gender pay disparity in biotech persists.</a:t>
          </a:r>
        </a:p>
      </dgm:t>
    </dgm:pt>
    <dgm:pt modelId="{7EF92D83-5AFB-4ECC-9C22-7576ACE71DA4}" type="parTrans" cxnId="{59710B51-E803-43C6-BA1C-343A5A5ECE34}">
      <dgm:prSet/>
      <dgm:spPr/>
      <dgm:t>
        <a:bodyPr/>
        <a:lstStyle/>
        <a:p>
          <a:endParaRPr lang="en-US"/>
        </a:p>
      </dgm:t>
    </dgm:pt>
    <dgm:pt modelId="{8E2482CB-A94B-4615-B4E3-F88368E259CA}" type="sibTrans" cxnId="{59710B51-E803-43C6-BA1C-343A5A5ECE34}">
      <dgm:prSet/>
      <dgm:spPr/>
      <dgm:t>
        <a:bodyPr/>
        <a:lstStyle/>
        <a:p>
          <a:endParaRPr lang="en-US"/>
        </a:p>
      </dgm:t>
    </dgm:pt>
    <dgm:pt modelId="{2D234959-1F4A-4A6E-8D2F-42A721E944CB}">
      <dgm:prSet/>
      <dgm:spPr/>
      <dgm:t>
        <a:bodyPr/>
        <a:lstStyle/>
        <a:p>
          <a:r>
            <a:rPr lang="en-US"/>
            <a:t>Male recipients received 67% of total payments in 2023.</a:t>
          </a:r>
        </a:p>
      </dgm:t>
    </dgm:pt>
    <dgm:pt modelId="{5B1416B5-0525-421C-ADDA-9E0E3E69CF22}" type="parTrans" cxnId="{7B76A379-4DE6-497B-8B8A-2A3EB29291B2}">
      <dgm:prSet/>
      <dgm:spPr/>
      <dgm:t>
        <a:bodyPr/>
        <a:lstStyle/>
        <a:p>
          <a:endParaRPr lang="en-US"/>
        </a:p>
      </dgm:t>
    </dgm:pt>
    <dgm:pt modelId="{13200E92-6937-41E7-A29F-ADDEF5053DD9}" type="sibTrans" cxnId="{7B76A379-4DE6-497B-8B8A-2A3EB29291B2}">
      <dgm:prSet/>
      <dgm:spPr/>
      <dgm:t>
        <a:bodyPr/>
        <a:lstStyle/>
        <a:p>
          <a:endParaRPr lang="en-US"/>
        </a:p>
      </dgm:t>
    </dgm:pt>
    <dgm:pt modelId="{62952C82-1C71-4BF0-A53F-C2385E907010}">
      <dgm:prSet/>
      <dgm:spPr/>
      <dgm:t>
        <a:bodyPr/>
        <a:lstStyle/>
        <a:p>
          <a:r>
            <a:rPr lang="en-US"/>
            <a:t>High-value categories (e.g., consulting fees) dominate male earnings.</a:t>
          </a:r>
        </a:p>
      </dgm:t>
    </dgm:pt>
    <dgm:pt modelId="{A476B456-2C31-4504-81AF-7E6CBA037F9C}" type="parTrans" cxnId="{95A08B87-93E7-4857-A5BB-7154DECAE5A5}">
      <dgm:prSet/>
      <dgm:spPr/>
      <dgm:t>
        <a:bodyPr/>
        <a:lstStyle/>
        <a:p>
          <a:endParaRPr lang="en-US"/>
        </a:p>
      </dgm:t>
    </dgm:pt>
    <dgm:pt modelId="{B0BA6D70-F35B-43B2-8E2B-DF20515B8B17}" type="sibTrans" cxnId="{95A08B87-93E7-4857-A5BB-7154DECAE5A5}">
      <dgm:prSet/>
      <dgm:spPr/>
      <dgm:t>
        <a:bodyPr/>
        <a:lstStyle/>
        <a:p>
          <a:endParaRPr lang="en-US"/>
        </a:p>
      </dgm:t>
    </dgm:pt>
    <dgm:pt modelId="{F74A4265-CC05-49C1-87A6-828F7CC204FD}" type="pres">
      <dgm:prSet presAssocID="{3843B326-1F83-4456-AFC0-B96B86071BE6}" presName="vert0" presStyleCnt="0">
        <dgm:presLayoutVars>
          <dgm:dir/>
          <dgm:animOne val="branch"/>
          <dgm:animLvl val="lvl"/>
        </dgm:presLayoutVars>
      </dgm:prSet>
      <dgm:spPr/>
    </dgm:pt>
    <dgm:pt modelId="{97116181-930D-43C0-9C69-E40FEB9F3412}" type="pres">
      <dgm:prSet presAssocID="{6FB29EC7-7949-488C-AF8D-AE91399B99BD}" presName="thickLine" presStyleLbl="alignNode1" presStyleIdx="0" presStyleCnt="3"/>
      <dgm:spPr/>
    </dgm:pt>
    <dgm:pt modelId="{25BD3515-15A7-48CC-BC76-1F5A24751E35}" type="pres">
      <dgm:prSet presAssocID="{6FB29EC7-7949-488C-AF8D-AE91399B99BD}" presName="horz1" presStyleCnt="0"/>
      <dgm:spPr/>
    </dgm:pt>
    <dgm:pt modelId="{52778FBB-2CB6-4405-BF68-CE176617C2BD}" type="pres">
      <dgm:prSet presAssocID="{6FB29EC7-7949-488C-AF8D-AE91399B99BD}" presName="tx1" presStyleLbl="revTx" presStyleIdx="0" presStyleCnt="3"/>
      <dgm:spPr/>
    </dgm:pt>
    <dgm:pt modelId="{0C46FDE1-208F-4706-B710-0F0E4B042FE4}" type="pres">
      <dgm:prSet presAssocID="{6FB29EC7-7949-488C-AF8D-AE91399B99BD}" presName="vert1" presStyleCnt="0"/>
      <dgm:spPr/>
    </dgm:pt>
    <dgm:pt modelId="{9110917D-8552-433D-AAFE-4D96148BB71F}" type="pres">
      <dgm:prSet presAssocID="{2D234959-1F4A-4A6E-8D2F-42A721E944CB}" presName="thickLine" presStyleLbl="alignNode1" presStyleIdx="1" presStyleCnt="3"/>
      <dgm:spPr/>
    </dgm:pt>
    <dgm:pt modelId="{8AAF4B95-13AF-40BA-953F-5C69CD418A03}" type="pres">
      <dgm:prSet presAssocID="{2D234959-1F4A-4A6E-8D2F-42A721E944CB}" presName="horz1" presStyleCnt="0"/>
      <dgm:spPr/>
    </dgm:pt>
    <dgm:pt modelId="{74FE3869-A450-4E51-BAA7-AAED43C15301}" type="pres">
      <dgm:prSet presAssocID="{2D234959-1F4A-4A6E-8D2F-42A721E944CB}" presName="tx1" presStyleLbl="revTx" presStyleIdx="1" presStyleCnt="3"/>
      <dgm:spPr/>
    </dgm:pt>
    <dgm:pt modelId="{1219E134-5A46-42BE-9406-870BFEEAB865}" type="pres">
      <dgm:prSet presAssocID="{2D234959-1F4A-4A6E-8D2F-42A721E944CB}" presName="vert1" presStyleCnt="0"/>
      <dgm:spPr/>
    </dgm:pt>
    <dgm:pt modelId="{6564702B-3CF4-4CCC-95FA-9C93144D7C7B}" type="pres">
      <dgm:prSet presAssocID="{62952C82-1C71-4BF0-A53F-C2385E907010}" presName="thickLine" presStyleLbl="alignNode1" presStyleIdx="2" presStyleCnt="3"/>
      <dgm:spPr/>
    </dgm:pt>
    <dgm:pt modelId="{F844D7C1-CF7F-41F6-9864-45FE0885EC8F}" type="pres">
      <dgm:prSet presAssocID="{62952C82-1C71-4BF0-A53F-C2385E907010}" presName="horz1" presStyleCnt="0"/>
      <dgm:spPr/>
    </dgm:pt>
    <dgm:pt modelId="{A7D8EFA5-EDFC-479B-A5CB-F437473CCE49}" type="pres">
      <dgm:prSet presAssocID="{62952C82-1C71-4BF0-A53F-C2385E907010}" presName="tx1" presStyleLbl="revTx" presStyleIdx="2" presStyleCnt="3"/>
      <dgm:spPr/>
    </dgm:pt>
    <dgm:pt modelId="{AF41AAD5-821E-46B2-A0DB-B8AF068D3ED4}" type="pres">
      <dgm:prSet presAssocID="{62952C82-1C71-4BF0-A53F-C2385E907010}" presName="vert1" presStyleCnt="0"/>
      <dgm:spPr/>
    </dgm:pt>
  </dgm:ptLst>
  <dgm:cxnLst>
    <dgm:cxn modelId="{04CC9415-0A5A-458E-8698-3208D214DC23}" type="presOf" srcId="{3843B326-1F83-4456-AFC0-B96B86071BE6}" destId="{F74A4265-CC05-49C1-87A6-828F7CC204FD}" srcOrd="0" destOrd="0" presId="urn:microsoft.com/office/officeart/2008/layout/LinedList"/>
    <dgm:cxn modelId="{59710B51-E803-43C6-BA1C-343A5A5ECE34}" srcId="{3843B326-1F83-4456-AFC0-B96B86071BE6}" destId="{6FB29EC7-7949-488C-AF8D-AE91399B99BD}" srcOrd="0" destOrd="0" parTransId="{7EF92D83-5AFB-4ECC-9C22-7576ACE71DA4}" sibTransId="{8E2482CB-A94B-4615-B4E3-F88368E259CA}"/>
    <dgm:cxn modelId="{F0CB7D73-4A6F-4D4D-8067-51E18BCC53B7}" type="presOf" srcId="{62952C82-1C71-4BF0-A53F-C2385E907010}" destId="{A7D8EFA5-EDFC-479B-A5CB-F437473CCE49}" srcOrd="0" destOrd="0" presId="urn:microsoft.com/office/officeart/2008/layout/LinedList"/>
    <dgm:cxn modelId="{14B27576-B143-4F35-91D0-1F2AF680C0A9}" type="presOf" srcId="{6FB29EC7-7949-488C-AF8D-AE91399B99BD}" destId="{52778FBB-2CB6-4405-BF68-CE176617C2BD}" srcOrd="0" destOrd="0" presId="urn:microsoft.com/office/officeart/2008/layout/LinedList"/>
    <dgm:cxn modelId="{7B76A379-4DE6-497B-8B8A-2A3EB29291B2}" srcId="{3843B326-1F83-4456-AFC0-B96B86071BE6}" destId="{2D234959-1F4A-4A6E-8D2F-42A721E944CB}" srcOrd="1" destOrd="0" parTransId="{5B1416B5-0525-421C-ADDA-9E0E3E69CF22}" sibTransId="{13200E92-6937-41E7-A29F-ADDEF5053DD9}"/>
    <dgm:cxn modelId="{95A08B87-93E7-4857-A5BB-7154DECAE5A5}" srcId="{3843B326-1F83-4456-AFC0-B96B86071BE6}" destId="{62952C82-1C71-4BF0-A53F-C2385E907010}" srcOrd="2" destOrd="0" parTransId="{A476B456-2C31-4504-81AF-7E6CBA037F9C}" sibTransId="{B0BA6D70-F35B-43B2-8E2B-DF20515B8B17}"/>
    <dgm:cxn modelId="{775A23AA-5090-494C-9F96-946AFEB99949}" type="presOf" srcId="{2D234959-1F4A-4A6E-8D2F-42A721E944CB}" destId="{74FE3869-A450-4E51-BAA7-AAED43C15301}" srcOrd="0" destOrd="0" presId="urn:microsoft.com/office/officeart/2008/layout/LinedList"/>
    <dgm:cxn modelId="{030D09E0-1231-4A51-B6EC-E05EF548A2EB}" type="presParOf" srcId="{F74A4265-CC05-49C1-87A6-828F7CC204FD}" destId="{97116181-930D-43C0-9C69-E40FEB9F3412}" srcOrd="0" destOrd="0" presId="urn:microsoft.com/office/officeart/2008/layout/LinedList"/>
    <dgm:cxn modelId="{A74A6D26-FBE6-4255-AF11-F964E28FCFF1}" type="presParOf" srcId="{F74A4265-CC05-49C1-87A6-828F7CC204FD}" destId="{25BD3515-15A7-48CC-BC76-1F5A24751E35}" srcOrd="1" destOrd="0" presId="urn:microsoft.com/office/officeart/2008/layout/LinedList"/>
    <dgm:cxn modelId="{A6BACBB1-3980-497E-98E4-B2E657091C0F}" type="presParOf" srcId="{25BD3515-15A7-48CC-BC76-1F5A24751E35}" destId="{52778FBB-2CB6-4405-BF68-CE176617C2BD}" srcOrd="0" destOrd="0" presId="urn:microsoft.com/office/officeart/2008/layout/LinedList"/>
    <dgm:cxn modelId="{BF9DD0B7-B199-4175-BDCD-3393D6BD0850}" type="presParOf" srcId="{25BD3515-15A7-48CC-BC76-1F5A24751E35}" destId="{0C46FDE1-208F-4706-B710-0F0E4B042FE4}" srcOrd="1" destOrd="0" presId="urn:microsoft.com/office/officeart/2008/layout/LinedList"/>
    <dgm:cxn modelId="{F0ECA9FF-0C71-4254-B40C-03813B8EDF83}" type="presParOf" srcId="{F74A4265-CC05-49C1-87A6-828F7CC204FD}" destId="{9110917D-8552-433D-AAFE-4D96148BB71F}" srcOrd="2" destOrd="0" presId="urn:microsoft.com/office/officeart/2008/layout/LinedList"/>
    <dgm:cxn modelId="{2B853C62-180B-4AF9-9A82-461263FFF923}" type="presParOf" srcId="{F74A4265-CC05-49C1-87A6-828F7CC204FD}" destId="{8AAF4B95-13AF-40BA-953F-5C69CD418A03}" srcOrd="3" destOrd="0" presId="urn:microsoft.com/office/officeart/2008/layout/LinedList"/>
    <dgm:cxn modelId="{8F9D7FDC-F781-4B33-BC03-F8D373C2E3D0}" type="presParOf" srcId="{8AAF4B95-13AF-40BA-953F-5C69CD418A03}" destId="{74FE3869-A450-4E51-BAA7-AAED43C15301}" srcOrd="0" destOrd="0" presId="urn:microsoft.com/office/officeart/2008/layout/LinedList"/>
    <dgm:cxn modelId="{B2CAF9C3-7C01-474C-9B5B-0B8D66AE5C22}" type="presParOf" srcId="{8AAF4B95-13AF-40BA-953F-5C69CD418A03}" destId="{1219E134-5A46-42BE-9406-870BFEEAB865}" srcOrd="1" destOrd="0" presId="urn:microsoft.com/office/officeart/2008/layout/LinedList"/>
    <dgm:cxn modelId="{DCA9DFB2-108D-447F-8CA6-5C48F160896B}" type="presParOf" srcId="{F74A4265-CC05-49C1-87A6-828F7CC204FD}" destId="{6564702B-3CF4-4CCC-95FA-9C93144D7C7B}" srcOrd="4" destOrd="0" presId="urn:microsoft.com/office/officeart/2008/layout/LinedList"/>
    <dgm:cxn modelId="{139B7F04-F8E1-4DCF-AC2E-53BFC000F819}" type="presParOf" srcId="{F74A4265-CC05-49C1-87A6-828F7CC204FD}" destId="{F844D7C1-CF7F-41F6-9864-45FE0885EC8F}" srcOrd="5" destOrd="0" presId="urn:microsoft.com/office/officeart/2008/layout/LinedList"/>
    <dgm:cxn modelId="{37AD4BBB-F578-4930-90F7-8AA8CBB8FD5A}" type="presParOf" srcId="{F844D7C1-CF7F-41F6-9864-45FE0885EC8F}" destId="{A7D8EFA5-EDFC-479B-A5CB-F437473CCE49}" srcOrd="0" destOrd="0" presId="urn:microsoft.com/office/officeart/2008/layout/LinedList"/>
    <dgm:cxn modelId="{5A64276E-A435-4F52-A4AF-14F9E915F10A}" type="presParOf" srcId="{F844D7C1-CF7F-41F6-9864-45FE0885EC8F}" destId="{AF41AAD5-821E-46B2-A0DB-B8AF068D3ED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65510F-D866-4CFA-8308-1A7A511A248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78C365E-C493-4FDF-830D-B3F0F18CB029}">
      <dgm:prSet/>
      <dgm:spPr/>
      <dgm:t>
        <a:bodyPr/>
        <a:lstStyle/>
        <a:p>
          <a:r>
            <a:rPr lang="en-US"/>
            <a:t>Male-to-female ratio for high-value payments: 41:100.</a:t>
          </a:r>
        </a:p>
      </dgm:t>
    </dgm:pt>
    <dgm:pt modelId="{DFAD9BE5-8A6F-4257-BBA8-F9D4F7377A27}" type="parTrans" cxnId="{38101C4E-BFA8-4453-94C9-929F30C5F96E}">
      <dgm:prSet/>
      <dgm:spPr/>
      <dgm:t>
        <a:bodyPr/>
        <a:lstStyle/>
        <a:p>
          <a:endParaRPr lang="en-US"/>
        </a:p>
      </dgm:t>
    </dgm:pt>
    <dgm:pt modelId="{B7590740-33DD-4A13-8624-E2C4D418B533}" type="sibTrans" cxnId="{38101C4E-BFA8-4453-94C9-929F30C5F96E}">
      <dgm:prSet/>
      <dgm:spPr/>
      <dgm:t>
        <a:bodyPr/>
        <a:lstStyle/>
        <a:p>
          <a:endParaRPr lang="en-US"/>
        </a:p>
      </dgm:t>
    </dgm:pt>
    <dgm:pt modelId="{2E6E40C5-DD22-4121-B881-2A2FB3B81BF9}">
      <dgm:prSet/>
      <dgm:spPr/>
      <dgm:t>
        <a:bodyPr/>
        <a:lstStyle/>
        <a:p>
          <a:r>
            <a:rPr lang="en-US"/>
            <a:t>No female recipients in the top 10 payment records (2023).</a:t>
          </a:r>
        </a:p>
      </dgm:t>
    </dgm:pt>
    <dgm:pt modelId="{D27FEA44-ADD3-4580-B9D4-79DC84899CD0}" type="parTrans" cxnId="{A63D91FD-6CAF-4757-AB56-63DED02C688A}">
      <dgm:prSet/>
      <dgm:spPr/>
      <dgm:t>
        <a:bodyPr/>
        <a:lstStyle/>
        <a:p>
          <a:endParaRPr lang="en-US"/>
        </a:p>
      </dgm:t>
    </dgm:pt>
    <dgm:pt modelId="{8399B124-AF23-4D0F-B545-034E2AE9F200}" type="sibTrans" cxnId="{A63D91FD-6CAF-4757-AB56-63DED02C688A}">
      <dgm:prSet/>
      <dgm:spPr/>
      <dgm:t>
        <a:bodyPr/>
        <a:lstStyle/>
        <a:p>
          <a:endParaRPr lang="en-US"/>
        </a:p>
      </dgm:t>
    </dgm:pt>
    <dgm:pt modelId="{1261899C-CD62-44E5-B827-342A58865A32}">
      <dgm:prSet/>
      <dgm:spPr/>
      <dgm:t>
        <a:bodyPr/>
        <a:lstStyle/>
        <a:p>
          <a:r>
            <a:rPr lang="en-US"/>
            <a:t>Nurse Practitioners show better representation.</a:t>
          </a:r>
        </a:p>
      </dgm:t>
    </dgm:pt>
    <dgm:pt modelId="{56DAEA7A-C5D8-4635-A4A7-541ED907D2DD}" type="parTrans" cxnId="{16A031BB-044C-416A-A5F5-BE1E4F74153C}">
      <dgm:prSet/>
      <dgm:spPr/>
      <dgm:t>
        <a:bodyPr/>
        <a:lstStyle/>
        <a:p>
          <a:endParaRPr lang="en-US"/>
        </a:p>
      </dgm:t>
    </dgm:pt>
    <dgm:pt modelId="{007CB4EB-694D-41B2-BCBF-42F49E46CAF8}" type="sibTrans" cxnId="{16A031BB-044C-416A-A5F5-BE1E4F74153C}">
      <dgm:prSet/>
      <dgm:spPr/>
      <dgm:t>
        <a:bodyPr/>
        <a:lstStyle/>
        <a:p>
          <a:endParaRPr lang="en-US"/>
        </a:p>
      </dgm:t>
    </dgm:pt>
    <dgm:pt modelId="{89F8B4C4-08A4-491A-9026-A3B593BF839B}" type="pres">
      <dgm:prSet presAssocID="{8365510F-D866-4CFA-8308-1A7A511A248F}" presName="linear" presStyleCnt="0">
        <dgm:presLayoutVars>
          <dgm:animLvl val="lvl"/>
          <dgm:resizeHandles val="exact"/>
        </dgm:presLayoutVars>
      </dgm:prSet>
      <dgm:spPr/>
    </dgm:pt>
    <dgm:pt modelId="{49F5EA88-9488-4E69-AD0E-8D2EF139ABD5}" type="pres">
      <dgm:prSet presAssocID="{A78C365E-C493-4FDF-830D-B3F0F18CB029}" presName="parentText" presStyleLbl="node1" presStyleIdx="0" presStyleCnt="3">
        <dgm:presLayoutVars>
          <dgm:chMax val="0"/>
          <dgm:bulletEnabled val="1"/>
        </dgm:presLayoutVars>
      </dgm:prSet>
      <dgm:spPr/>
    </dgm:pt>
    <dgm:pt modelId="{D8CC2AFD-C327-4CA1-AE2C-619DC9895CAA}" type="pres">
      <dgm:prSet presAssocID="{B7590740-33DD-4A13-8624-E2C4D418B533}" presName="spacer" presStyleCnt="0"/>
      <dgm:spPr/>
    </dgm:pt>
    <dgm:pt modelId="{0ABF8274-16BB-4D23-9EB4-598BAB35BCB1}" type="pres">
      <dgm:prSet presAssocID="{2E6E40C5-DD22-4121-B881-2A2FB3B81BF9}" presName="parentText" presStyleLbl="node1" presStyleIdx="1" presStyleCnt="3">
        <dgm:presLayoutVars>
          <dgm:chMax val="0"/>
          <dgm:bulletEnabled val="1"/>
        </dgm:presLayoutVars>
      </dgm:prSet>
      <dgm:spPr/>
    </dgm:pt>
    <dgm:pt modelId="{B380E845-336C-45FF-A816-085A1A7846DB}" type="pres">
      <dgm:prSet presAssocID="{8399B124-AF23-4D0F-B545-034E2AE9F200}" presName="spacer" presStyleCnt="0"/>
      <dgm:spPr/>
    </dgm:pt>
    <dgm:pt modelId="{0DE551B2-F95E-433C-97D2-5A181045BC3F}" type="pres">
      <dgm:prSet presAssocID="{1261899C-CD62-44E5-B827-342A58865A32}" presName="parentText" presStyleLbl="node1" presStyleIdx="2" presStyleCnt="3">
        <dgm:presLayoutVars>
          <dgm:chMax val="0"/>
          <dgm:bulletEnabled val="1"/>
        </dgm:presLayoutVars>
      </dgm:prSet>
      <dgm:spPr/>
    </dgm:pt>
  </dgm:ptLst>
  <dgm:cxnLst>
    <dgm:cxn modelId="{38101C4E-BFA8-4453-94C9-929F30C5F96E}" srcId="{8365510F-D866-4CFA-8308-1A7A511A248F}" destId="{A78C365E-C493-4FDF-830D-B3F0F18CB029}" srcOrd="0" destOrd="0" parTransId="{DFAD9BE5-8A6F-4257-BBA8-F9D4F7377A27}" sibTransId="{B7590740-33DD-4A13-8624-E2C4D418B533}"/>
    <dgm:cxn modelId="{43413C7F-C2F5-4D55-8251-58817FFB189D}" type="presOf" srcId="{A78C365E-C493-4FDF-830D-B3F0F18CB029}" destId="{49F5EA88-9488-4E69-AD0E-8D2EF139ABD5}" srcOrd="0" destOrd="0" presId="urn:microsoft.com/office/officeart/2005/8/layout/vList2"/>
    <dgm:cxn modelId="{16A031BB-044C-416A-A5F5-BE1E4F74153C}" srcId="{8365510F-D866-4CFA-8308-1A7A511A248F}" destId="{1261899C-CD62-44E5-B827-342A58865A32}" srcOrd="2" destOrd="0" parTransId="{56DAEA7A-C5D8-4635-A4A7-541ED907D2DD}" sibTransId="{007CB4EB-694D-41B2-BCBF-42F49E46CAF8}"/>
    <dgm:cxn modelId="{0FBFAFC2-20DA-4519-A892-03E260E13D47}" type="presOf" srcId="{8365510F-D866-4CFA-8308-1A7A511A248F}" destId="{89F8B4C4-08A4-491A-9026-A3B593BF839B}" srcOrd="0" destOrd="0" presId="urn:microsoft.com/office/officeart/2005/8/layout/vList2"/>
    <dgm:cxn modelId="{D41D41C8-6F53-4C5E-A390-FED83131D33F}" type="presOf" srcId="{2E6E40C5-DD22-4121-B881-2A2FB3B81BF9}" destId="{0ABF8274-16BB-4D23-9EB4-598BAB35BCB1}" srcOrd="0" destOrd="0" presId="urn:microsoft.com/office/officeart/2005/8/layout/vList2"/>
    <dgm:cxn modelId="{4FAD79EC-B38C-4C51-8E3C-4441E0F11ADD}" type="presOf" srcId="{1261899C-CD62-44E5-B827-342A58865A32}" destId="{0DE551B2-F95E-433C-97D2-5A181045BC3F}" srcOrd="0" destOrd="0" presId="urn:microsoft.com/office/officeart/2005/8/layout/vList2"/>
    <dgm:cxn modelId="{A63D91FD-6CAF-4757-AB56-63DED02C688A}" srcId="{8365510F-D866-4CFA-8308-1A7A511A248F}" destId="{2E6E40C5-DD22-4121-B881-2A2FB3B81BF9}" srcOrd="1" destOrd="0" parTransId="{D27FEA44-ADD3-4580-B9D4-79DC84899CD0}" sibTransId="{8399B124-AF23-4D0F-B545-034E2AE9F200}"/>
    <dgm:cxn modelId="{29DA2DD0-DB3B-4589-B1D8-A87CC439E0C2}" type="presParOf" srcId="{89F8B4C4-08A4-491A-9026-A3B593BF839B}" destId="{49F5EA88-9488-4E69-AD0E-8D2EF139ABD5}" srcOrd="0" destOrd="0" presId="urn:microsoft.com/office/officeart/2005/8/layout/vList2"/>
    <dgm:cxn modelId="{9E06CEC3-E350-44C8-953E-E4A7CA546D66}" type="presParOf" srcId="{89F8B4C4-08A4-491A-9026-A3B593BF839B}" destId="{D8CC2AFD-C327-4CA1-AE2C-619DC9895CAA}" srcOrd="1" destOrd="0" presId="urn:microsoft.com/office/officeart/2005/8/layout/vList2"/>
    <dgm:cxn modelId="{4879250B-7D47-4C3A-A47D-24DC8943AF55}" type="presParOf" srcId="{89F8B4C4-08A4-491A-9026-A3B593BF839B}" destId="{0ABF8274-16BB-4D23-9EB4-598BAB35BCB1}" srcOrd="2" destOrd="0" presId="urn:microsoft.com/office/officeart/2005/8/layout/vList2"/>
    <dgm:cxn modelId="{FD7C949A-1211-4ACB-B1AC-E634417D212C}" type="presParOf" srcId="{89F8B4C4-08A4-491A-9026-A3B593BF839B}" destId="{B380E845-336C-45FF-A816-085A1A7846DB}" srcOrd="3" destOrd="0" presId="urn:microsoft.com/office/officeart/2005/8/layout/vList2"/>
    <dgm:cxn modelId="{31A0FC53-49A8-4133-9160-C80D7AF30B6F}" type="presParOf" srcId="{89F8B4C4-08A4-491A-9026-A3B593BF839B}" destId="{0DE551B2-F95E-433C-97D2-5A181045BC3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199329-1703-4A95-B439-25E841AFAF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7FAB514-64DB-4A8A-A88F-04AD4AA0F7BE}">
      <dgm:prSet/>
      <dgm:spPr/>
      <dgm:t>
        <a:bodyPr/>
        <a:lstStyle/>
        <a:p>
          <a:r>
            <a:rPr lang="en-US"/>
            <a:t>Enhanced reputation as an equity leader.</a:t>
          </a:r>
        </a:p>
      </dgm:t>
    </dgm:pt>
    <dgm:pt modelId="{54303821-3CD5-4A06-A479-CBD5EA5D15A1}" type="parTrans" cxnId="{BDC5D78E-2ADF-471A-AFC4-CA841F9C4B8A}">
      <dgm:prSet/>
      <dgm:spPr/>
      <dgm:t>
        <a:bodyPr/>
        <a:lstStyle/>
        <a:p>
          <a:endParaRPr lang="en-US"/>
        </a:p>
      </dgm:t>
    </dgm:pt>
    <dgm:pt modelId="{C560541D-D26B-4243-9E05-D566BC741DE5}" type="sibTrans" cxnId="{BDC5D78E-2ADF-471A-AFC4-CA841F9C4B8A}">
      <dgm:prSet/>
      <dgm:spPr/>
      <dgm:t>
        <a:bodyPr/>
        <a:lstStyle/>
        <a:p>
          <a:endParaRPr lang="en-US"/>
        </a:p>
      </dgm:t>
    </dgm:pt>
    <dgm:pt modelId="{6F86978C-2588-4986-8668-04872AAF8A75}">
      <dgm:prSet/>
      <dgm:spPr/>
      <dgm:t>
        <a:bodyPr/>
        <a:lstStyle/>
        <a:p>
          <a:r>
            <a:rPr lang="en-US"/>
            <a:t>Increased employee retention and satisfaction.</a:t>
          </a:r>
        </a:p>
      </dgm:t>
    </dgm:pt>
    <dgm:pt modelId="{DF8C1929-1D39-4229-8D98-B19E66227F0C}" type="parTrans" cxnId="{A7E8E035-FB29-4B30-8258-F7EBBB5B1F81}">
      <dgm:prSet/>
      <dgm:spPr/>
      <dgm:t>
        <a:bodyPr/>
        <a:lstStyle/>
        <a:p>
          <a:endParaRPr lang="en-US"/>
        </a:p>
      </dgm:t>
    </dgm:pt>
    <dgm:pt modelId="{48B64BB6-3DA6-47D6-A912-810539DB8392}" type="sibTrans" cxnId="{A7E8E035-FB29-4B30-8258-F7EBBB5B1F81}">
      <dgm:prSet/>
      <dgm:spPr/>
      <dgm:t>
        <a:bodyPr/>
        <a:lstStyle/>
        <a:p>
          <a:endParaRPr lang="en-US"/>
        </a:p>
      </dgm:t>
    </dgm:pt>
    <dgm:pt modelId="{6151F35E-DDB3-4A1A-BFB9-50F0B505DA13}">
      <dgm:prSet/>
      <dgm:spPr/>
      <dgm:t>
        <a:bodyPr/>
        <a:lstStyle/>
        <a:p>
          <a:r>
            <a:rPr lang="en-US"/>
            <a:t>Reduced risk of legal challenges.</a:t>
          </a:r>
        </a:p>
      </dgm:t>
    </dgm:pt>
    <dgm:pt modelId="{F1A2F9D5-FD04-4936-8DD5-9A2B51C1515B}" type="parTrans" cxnId="{E9BE4EC6-8B28-4282-BA4C-488F549001AB}">
      <dgm:prSet/>
      <dgm:spPr/>
      <dgm:t>
        <a:bodyPr/>
        <a:lstStyle/>
        <a:p>
          <a:endParaRPr lang="en-US"/>
        </a:p>
      </dgm:t>
    </dgm:pt>
    <dgm:pt modelId="{855A0E89-9F41-46DB-9B25-5F395EAADC02}" type="sibTrans" cxnId="{E9BE4EC6-8B28-4282-BA4C-488F549001AB}">
      <dgm:prSet/>
      <dgm:spPr/>
      <dgm:t>
        <a:bodyPr/>
        <a:lstStyle/>
        <a:p>
          <a:endParaRPr lang="en-US"/>
        </a:p>
      </dgm:t>
    </dgm:pt>
    <dgm:pt modelId="{B004C27D-3316-4EB1-A38D-215D3FFF3693}" type="pres">
      <dgm:prSet presAssocID="{70199329-1703-4A95-B439-25E841AFAFEC}" presName="linear" presStyleCnt="0">
        <dgm:presLayoutVars>
          <dgm:animLvl val="lvl"/>
          <dgm:resizeHandles val="exact"/>
        </dgm:presLayoutVars>
      </dgm:prSet>
      <dgm:spPr/>
    </dgm:pt>
    <dgm:pt modelId="{3900B745-FC5F-4BE5-9EA0-C05C4DB86010}" type="pres">
      <dgm:prSet presAssocID="{27FAB514-64DB-4A8A-A88F-04AD4AA0F7BE}" presName="parentText" presStyleLbl="node1" presStyleIdx="0" presStyleCnt="3">
        <dgm:presLayoutVars>
          <dgm:chMax val="0"/>
          <dgm:bulletEnabled val="1"/>
        </dgm:presLayoutVars>
      </dgm:prSet>
      <dgm:spPr/>
    </dgm:pt>
    <dgm:pt modelId="{347E20F3-5222-4FFD-B0B9-8A44448C771A}" type="pres">
      <dgm:prSet presAssocID="{C560541D-D26B-4243-9E05-D566BC741DE5}" presName="spacer" presStyleCnt="0"/>
      <dgm:spPr/>
    </dgm:pt>
    <dgm:pt modelId="{5CA28F58-8D83-4357-A6BA-7CFF567708C2}" type="pres">
      <dgm:prSet presAssocID="{6F86978C-2588-4986-8668-04872AAF8A75}" presName="parentText" presStyleLbl="node1" presStyleIdx="1" presStyleCnt="3">
        <dgm:presLayoutVars>
          <dgm:chMax val="0"/>
          <dgm:bulletEnabled val="1"/>
        </dgm:presLayoutVars>
      </dgm:prSet>
      <dgm:spPr/>
    </dgm:pt>
    <dgm:pt modelId="{D14A4D20-C403-4C13-AE4D-0CBDA26B7D5E}" type="pres">
      <dgm:prSet presAssocID="{48B64BB6-3DA6-47D6-A912-810539DB8392}" presName="spacer" presStyleCnt="0"/>
      <dgm:spPr/>
    </dgm:pt>
    <dgm:pt modelId="{7366BF65-7A35-4C47-84F1-167DC37CB249}" type="pres">
      <dgm:prSet presAssocID="{6151F35E-DDB3-4A1A-BFB9-50F0B505DA13}" presName="parentText" presStyleLbl="node1" presStyleIdx="2" presStyleCnt="3">
        <dgm:presLayoutVars>
          <dgm:chMax val="0"/>
          <dgm:bulletEnabled val="1"/>
        </dgm:presLayoutVars>
      </dgm:prSet>
      <dgm:spPr/>
    </dgm:pt>
  </dgm:ptLst>
  <dgm:cxnLst>
    <dgm:cxn modelId="{A7E8E035-FB29-4B30-8258-F7EBBB5B1F81}" srcId="{70199329-1703-4A95-B439-25E841AFAFEC}" destId="{6F86978C-2588-4986-8668-04872AAF8A75}" srcOrd="1" destOrd="0" parTransId="{DF8C1929-1D39-4229-8D98-B19E66227F0C}" sibTransId="{48B64BB6-3DA6-47D6-A912-810539DB8392}"/>
    <dgm:cxn modelId="{1B0FDB3B-7A07-47C0-B51F-FABFFD0278A1}" type="presOf" srcId="{27FAB514-64DB-4A8A-A88F-04AD4AA0F7BE}" destId="{3900B745-FC5F-4BE5-9EA0-C05C4DB86010}" srcOrd="0" destOrd="0" presId="urn:microsoft.com/office/officeart/2005/8/layout/vList2"/>
    <dgm:cxn modelId="{4042B95C-31F4-46A5-A3DA-78E15EB35353}" type="presOf" srcId="{70199329-1703-4A95-B439-25E841AFAFEC}" destId="{B004C27D-3316-4EB1-A38D-215D3FFF3693}" srcOrd="0" destOrd="0" presId="urn:microsoft.com/office/officeart/2005/8/layout/vList2"/>
    <dgm:cxn modelId="{88104660-9BF2-4516-B88F-EB751AB25C05}" type="presOf" srcId="{6151F35E-DDB3-4A1A-BFB9-50F0B505DA13}" destId="{7366BF65-7A35-4C47-84F1-167DC37CB249}" srcOrd="0" destOrd="0" presId="urn:microsoft.com/office/officeart/2005/8/layout/vList2"/>
    <dgm:cxn modelId="{BDC5D78E-2ADF-471A-AFC4-CA841F9C4B8A}" srcId="{70199329-1703-4A95-B439-25E841AFAFEC}" destId="{27FAB514-64DB-4A8A-A88F-04AD4AA0F7BE}" srcOrd="0" destOrd="0" parTransId="{54303821-3CD5-4A06-A479-CBD5EA5D15A1}" sibTransId="{C560541D-D26B-4243-9E05-D566BC741DE5}"/>
    <dgm:cxn modelId="{894E5792-E587-44FA-A19D-E55074562D3E}" type="presOf" srcId="{6F86978C-2588-4986-8668-04872AAF8A75}" destId="{5CA28F58-8D83-4357-A6BA-7CFF567708C2}" srcOrd="0" destOrd="0" presId="urn:microsoft.com/office/officeart/2005/8/layout/vList2"/>
    <dgm:cxn modelId="{E9BE4EC6-8B28-4282-BA4C-488F549001AB}" srcId="{70199329-1703-4A95-B439-25E841AFAFEC}" destId="{6151F35E-DDB3-4A1A-BFB9-50F0B505DA13}" srcOrd="2" destOrd="0" parTransId="{F1A2F9D5-FD04-4936-8DD5-9A2B51C1515B}" sibTransId="{855A0E89-9F41-46DB-9B25-5F395EAADC02}"/>
    <dgm:cxn modelId="{D602E23F-7E17-47F6-B3BC-39444557B64C}" type="presParOf" srcId="{B004C27D-3316-4EB1-A38D-215D3FFF3693}" destId="{3900B745-FC5F-4BE5-9EA0-C05C4DB86010}" srcOrd="0" destOrd="0" presId="urn:microsoft.com/office/officeart/2005/8/layout/vList2"/>
    <dgm:cxn modelId="{92767E44-E32B-428B-AC96-0D4B832BF18A}" type="presParOf" srcId="{B004C27D-3316-4EB1-A38D-215D3FFF3693}" destId="{347E20F3-5222-4FFD-B0B9-8A44448C771A}" srcOrd="1" destOrd="0" presId="urn:microsoft.com/office/officeart/2005/8/layout/vList2"/>
    <dgm:cxn modelId="{384C4A6C-8890-4F97-97C4-75089915415A}" type="presParOf" srcId="{B004C27D-3316-4EB1-A38D-215D3FFF3693}" destId="{5CA28F58-8D83-4357-A6BA-7CFF567708C2}" srcOrd="2" destOrd="0" presId="urn:microsoft.com/office/officeart/2005/8/layout/vList2"/>
    <dgm:cxn modelId="{B142B211-FAD2-4C6F-9E4A-E29A3DBDE8E0}" type="presParOf" srcId="{B004C27D-3316-4EB1-A38D-215D3FFF3693}" destId="{D14A4D20-C403-4C13-AE4D-0CBDA26B7D5E}" srcOrd="3" destOrd="0" presId="urn:microsoft.com/office/officeart/2005/8/layout/vList2"/>
    <dgm:cxn modelId="{5FD18478-8C79-4B71-A9B6-73C589856A2D}" type="presParOf" srcId="{B004C27D-3316-4EB1-A38D-215D3FFF3693}" destId="{7366BF65-7A35-4C47-84F1-167DC37CB249}"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16181-930D-43C0-9C69-E40FEB9F3412}">
      <dsp:nvSpPr>
        <dsp:cNvPr id="0" name=""/>
        <dsp:cNvSpPr/>
      </dsp:nvSpPr>
      <dsp:spPr>
        <a:xfrm>
          <a:off x="0" y="2124"/>
          <a:ext cx="429111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78FBB-2CB6-4405-BF68-CE176617C2BD}">
      <dsp:nvSpPr>
        <dsp:cNvPr id="0" name=""/>
        <dsp:cNvSpPr/>
      </dsp:nvSpPr>
      <dsp:spPr>
        <a:xfrm>
          <a:off x="0" y="2124"/>
          <a:ext cx="4291113"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Gender pay disparity in biotech persists.</a:t>
          </a:r>
        </a:p>
      </dsp:txBody>
      <dsp:txXfrm>
        <a:off x="0" y="2124"/>
        <a:ext cx="4291113" cy="1449029"/>
      </dsp:txXfrm>
    </dsp:sp>
    <dsp:sp modelId="{9110917D-8552-433D-AAFE-4D96148BB71F}">
      <dsp:nvSpPr>
        <dsp:cNvPr id="0" name=""/>
        <dsp:cNvSpPr/>
      </dsp:nvSpPr>
      <dsp:spPr>
        <a:xfrm>
          <a:off x="0" y="1451154"/>
          <a:ext cx="429111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FE3869-A450-4E51-BAA7-AAED43C15301}">
      <dsp:nvSpPr>
        <dsp:cNvPr id="0" name=""/>
        <dsp:cNvSpPr/>
      </dsp:nvSpPr>
      <dsp:spPr>
        <a:xfrm>
          <a:off x="0" y="1451154"/>
          <a:ext cx="4291113"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Male recipients received 67% of total payments in 2023.</a:t>
          </a:r>
        </a:p>
      </dsp:txBody>
      <dsp:txXfrm>
        <a:off x="0" y="1451154"/>
        <a:ext cx="4291113" cy="1449029"/>
      </dsp:txXfrm>
    </dsp:sp>
    <dsp:sp modelId="{6564702B-3CF4-4CCC-95FA-9C93144D7C7B}">
      <dsp:nvSpPr>
        <dsp:cNvPr id="0" name=""/>
        <dsp:cNvSpPr/>
      </dsp:nvSpPr>
      <dsp:spPr>
        <a:xfrm>
          <a:off x="0" y="2900183"/>
          <a:ext cx="429111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8EFA5-EDFC-479B-A5CB-F437473CCE49}">
      <dsp:nvSpPr>
        <dsp:cNvPr id="0" name=""/>
        <dsp:cNvSpPr/>
      </dsp:nvSpPr>
      <dsp:spPr>
        <a:xfrm>
          <a:off x="0" y="2900183"/>
          <a:ext cx="4291113"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High-value categories (e.g., consulting fees) dominate male earnings.</a:t>
          </a:r>
        </a:p>
      </dsp:txBody>
      <dsp:txXfrm>
        <a:off x="0" y="2900183"/>
        <a:ext cx="4291113"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5EA88-9488-4E69-AD0E-8D2EF139ABD5}">
      <dsp:nvSpPr>
        <dsp:cNvPr id="0" name=""/>
        <dsp:cNvSpPr/>
      </dsp:nvSpPr>
      <dsp:spPr>
        <a:xfrm>
          <a:off x="0" y="611919"/>
          <a:ext cx="4291113" cy="9945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Male-to-female ratio for high-value payments: 41:100.</a:t>
          </a:r>
        </a:p>
      </dsp:txBody>
      <dsp:txXfrm>
        <a:off x="48547" y="660466"/>
        <a:ext cx="4194019" cy="897406"/>
      </dsp:txXfrm>
    </dsp:sp>
    <dsp:sp modelId="{0ABF8274-16BB-4D23-9EB4-598BAB35BCB1}">
      <dsp:nvSpPr>
        <dsp:cNvPr id="0" name=""/>
        <dsp:cNvSpPr/>
      </dsp:nvSpPr>
      <dsp:spPr>
        <a:xfrm>
          <a:off x="0" y="1678419"/>
          <a:ext cx="4291113" cy="99450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 female recipients in the top 10 payment records (2023).</a:t>
          </a:r>
        </a:p>
      </dsp:txBody>
      <dsp:txXfrm>
        <a:off x="48547" y="1726966"/>
        <a:ext cx="4194019" cy="897406"/>
      </dsp:txXfrm>
    </dsp:sp>
    <dsp:sp modelId="{0DE551B2-F95E-433C-97D2-5A181045BC3F}">
      <dsp:nvSpPr>
        <dsp:cNvPr id="0" name=""/>
        <dsp:cNvSpPr/>
      </dsp:nvSpPr>
      <dsp:spPr>
        <a:xfrm>
          <a:off x="0" y="2744919"/>
          <a:ext cx="4291113" cy="99450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Nurse Practitioners show better representation.</a:t>
          </a:r>
        </a:p>
      </dsp:txBody>
      <dsp:txXfrm>
        <a:off x="48547" y="2793466"/>
        <a:ext cx="4194019"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0B745-FC5F-4BE5-9EA0-C05C4DB86010}">
      <dsp:nvSpPr>
        <dsp:cNvPr id="0" name=""/>
        <dsp:cNvSpPr/>
      </dsp:nvSpPr>
      <dsp:spPr>
        <a:xfrm>
          <a:off x="0" y="361719"/>
          <a:ext cx="4291113" cy="11536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Enhanced reputation as an equity leader.</a:t>
          </a:r>
        </a:p>
      </dsp:txBody>
      <dsp:txXfrm>
        <a:off x="56315" y="418034"/>
        <a:ext cx="4178483" cy="1040990"/>
      </dsp:txXfrm>
    </dsp:sp>
    <dsp:sp modelId="{5CA28F58-8D83-4357-A6BA-7CFF567708C2}">
      <dsp:nvSpPr>
        <dsp:cNvPr id="0" name=""/>
        <dsp:cNvSpPr/>
      </dsp:nvSpPr>
      <dsp:spPr>
        <a:xfrm>
          <a:off x="0" y="1598859"/>
          <a:ext cx="4291113" cy="115362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Increased employee retention and satisfaction.</a:t>
          </a:r>
        </a:p>
      </dsp:txBody>
      <dsp:txXfrm>
        <a:off x="56315" y="1655174"/>
        <a:ext cx="4178483" cy="1040990"/>
      </dsp:txXfrm>
    </dsp:sp>
    <dsp:sp modelId="{7366BF65-7A35-4C47-84F1-167DC37CB249}">
      <dsp:nvSpPr>
        <dsp:cNvPr id="0" name=""/>
        <dsp:cNvSpPr/>
      </dsp:nvSpPr>
      <dsp:spPr>
        <a:xfrm>
          <a:off x="0" y="2835999"/>
          <a:ext cx="4291113" cy="11536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Reduced risk of legal challenges.</a:t>
          </a:r>
        </a:p>
      </dsp:txBody>
      <dsp:txXfrm>
        <a:off x="56315" y="2892314"/>
        <a:ext cx="4178483" cy="10409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18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Hello everyone, we are Team 3, comprised of Vish, Nikhil, Bo, Vinith, and me, Tin. Today, we’re here to present our analysis on the gender pay gap in biotech, focusing on equity in compensation and its broader implications for the industry.</a:t>
            </a:r>
          </a:p>
          <a:p>
            <a:endParaRPr lang="en-US"/>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To dive deeper, we focused on AbbVie, a company consistently ranked for high-value payments among the top 20 we studied. The story here reflects the broader trends: men dominate in consulting fees and travel reimbursements. There have been slight improvements for women in 2023, but the gaps remain glaring—especially between Medical Doctors and Nurse Practitioners.</a:t>
            </a:r>
          </a:p>
          <a:p>
            <a:r>
              <a:rPr lang="en-US"/>
              <a:t>High-value payments continue to favor men, which reveals a critical need for companies to adopt focused, strategic solutions to close these gaps.</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So, what can we do about this? Our team proposes three actionable strategies to combat these disparities:</a:t>
            </a:r>
          </a:p>
          <a:p>
            <a:pPr marL="171450" indent="-171450">
              <a:buFont typeface="Arial"/>
              <a:buChar char="•"/>
            </a:pPr>
            <a:r>
              <a:rPr lang="en-US" b="1"/>
              <a:t>Annual Monitoring</a:t>
            </a:r>
            <a:r>
              <a:rPr lang="en-US"/>
              <a:t>: Companies should track progress and identify pay equity issues in real-time to drive immediate improvements.</a:t>
            </a:r>
          </a:p>
          <a:p>
            <a:pPr marL="171450" indent="-171450">
              <a:buFont typeface="Arial"/>
              <a:buChar char="•"/>
            </a:pPr>
            <a:r>
              <a:rPr lang="en-US" b="1"/>
              <a:t>Recognition Programs</a:t>
            </a:r>
            <a:r>
              <a:rPr lang="en-US"/>
              <a:t>: Organizations that achieve equity should be celebrated and incentivized to continue leading by example.</a:t>
            </a:r>
          </a:p>
          <a:p>
            <a:pPr marL="171450" indent="-171450">
              <a:buFont typeface="Arial"/>
              <a:buChar char="•"/>
            </a:pPr>
            <a:r>
              <a:rPr lang="en-US" b="1"/>
              <a:t>Policy Adjustments</a:t>
            </a:r>
            <a:r>
              <a:rPr lang="en-US"/>
              <a:t>: Targeted policies should address gaps, particularly in high-value roles and payments.</a:t>
            </a:r>
          </a:p>
          <a:p>
            <a:r>
              <a:rPr lang="en-US"/>
              <a:t>These measures go beyond numbers—they aim to create a workplace where everyone can thrive.</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Here is why this matter: equity is not just ethical—it is strategic. Companies that prioritize fairness benefit from enhanced reputations, greater innovation, and stronger employee morale. They also reduce their risk of legal challenges.</a:t>
            </a:r>
          </a:p>
          <a:p>
            <a:r>
              <a:rPr lang="en-US"/>
              <a:t>In short, promoting equity is good for employees, good for companies, and essential for shaping a sustainable future.</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In conclusion, while there have been strides in addressing gender pay disparities in biotech, significant gaps remain in consulting fees, acquisitions, and high-value roles.</a:t>
            </a:r>
          </a:p>
          <a:p>
            <a:r>
              <a:rPr lang="en-US"/>
              <a:t>Our recommendations provide a clear roadmap for fostering equity and driving success—not just for individual companies but for industry. Because when we value everyone equally, we all win.</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Thank you for your attention. Let’s work together to create a biotech industry where innovation and equity go hand in hand.</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So, why should we care about this issue? Equity is not about fairness—it’s about fostering innovation, improving patient outcomes, and creating a future where everyone’s contributions are valued equally. Addressing these disparities ensures that talent and ideas thrive, regardless of gender.</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a:t>Let me tell you a story about Dr. Emily, a gifted oncologist at the forefront of cancer research. Over the years, her groundbreaking work has saved countless lives. But when she compared her salary with her male colleagues—doctors with similar experience in the same specialty—she discovered she was earning $110,000 less per year.</a:t>
            </a:r>
          </a:p>
          <a:p>
            <a:r>
              <a:rPr lang="en-US"/>
              <a:t>At first, Emily thought, </a:t>
            </a:r>
            <a:r>
              <a:rPr lang="en-US" i="1"/>
              <a:t>“Maybe I just need to negotiate harder.”</a:t>
            </a:r>
            <a:r>
              <a:rPr lang="en-US"/>
              <a:t> But then she noticed a pattern. While her male colleagues were offered lucrative consulting gigs and leadership roles, she was frequently assigned unpaid tasks like committee work. This imbalance wasn’t about pay—it was about opportunity.</a:t>
            </a:r>
          </a:p>
          <a:p>
            <a:endParaRPr lang="en-US">
              <a:latin typeface="Calibri"/>
              <a:ea typeface="Calibri"/>
              <a:cs typeface="Calibri"/>
            </a:endParaRPr>
          </a:p>
        </p:txBody>
      </p:sp>
    </p:spTree>
    <p:extLst>
      <p:ext uri="{BB962C8B-B14F-4D97-AF65-F5344CB8AC3E}">
        <p14:creationId xmlns:p14="http://schemas.microsoft.com/office/powerpoint/2010/main" val="388331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a:t>Despite working the same, if not harder, Emily’s lifetime earnings would be $2 million less than her male counterparts. The impact of this disparity extended far beyond her finances—it affected her confidence, her career growth, and even her ability to support her family.</a:t>
            </a:r>
          </a:p>
          <a:p>
            <a:r>
              <a:rPr lang="en-US"/>
              <a:t>Unfortunately, Emily’s story isn’t unique. It reflects a systemic issue that spans industries, including biotech, where women’s talents and perspectives are often undervalued. And when that happens, we all lose out on the contributions they could have made.</a:t>
            </a:r>
          </a:p>
          <a:p>
            <a:endParaRPr lang="en-US">
              <a:latin typeface="Calibri"/>
              <a:ea typeface="Calibri"/>
              <a:cs typeface="Calibri"/>
            </a:endParaRPr>
          </a:p>
        </p:txBody>
      </p:sp>
    </p:spTree>
    <p:extLst>
      <p:ext uri="{BB962C8B-B14F-4D97-AF65-F5344CB8AC3E}">
        <p14:creationId xmlns:p14="http://schemas.microsoft.com/office/powerpoint/2010/main" val="175728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Which brings us to the challenges we’ve uncovered through our analysis.</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We began our research by analyzing three years of general payment datasets from OpenPayments, spanning 2021 to 2023. We focused on the top 20 biotech companies based on revenue and prominence, examining payment details, roles, and how compensation varied by gender.</a:t>
            </a:r>
          </a:p>
          <a:p>
            <a:r>
              <a:rPr lang="en-US"/>
              <a:t>One challenge we faced was the lack of gender information in the datasets. To address this, we used an open-source gender identification model with high accuracy to supplement the data, enabling a more detailed analysis.</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Here’s what we found. Over the last three years, men consistently dominated consulting fees and travel reimbursements. There has been some progress in grant payments for women, but the bigger picture remains concerning.</a:t>
            </a:r>
          </a:p>
          <a:p>
            <a:r>
              <a:rPr lang="en-US"/>
              <a:t>In 2023, male recipients accounted for $800 million—77.03% of total payments—while women received just $250 million, or 22.97%. What’s striking is that the number of male and female recipients is equal: 51.17% male and 48.83% female. This raises an important question: if the recipient numbers are balanced, why is the pay gap so wide? To answer this, we need to look closer at roles and the nature of payments.</a:t>
            </a: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Let’s zoom in on the nature of these payments. Consulting fees are the biggest area of disparity, with women earning just 85.4% of what men make. Now, that might seem like progress compared to other gaps, but let’s not sugarcoat it.</a:t>
            </a:r>
          </a:p>
          <a:p>
            <a:r>
              <a:rPr lang="en-US"/>
              <a:t>In 2023, women achieved near parity in food and beverage payments—99.3%. But here’s the harsh reality: not a single woman was recorded as a recipient of royalties or licenses. Zero. This isn’t just a gap—it’s a gaping hole, and it underscores why intervention isn’t optional; it’s necessary.</a:t>
            </a:r>
          </a:p>
          <a:p>
            <a:endParaRPr lang="en-US"/>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a:t>Let’s talk about roles, where disparities become even more apparent. Male Medical Doctors dominate high-value payments, and this isn’t surprising given that Medical Doctors are the highest-paid roles in our dataset. However, the number of male Medical Doctors is consistently double that of females, which contributes significantly to the pay gap. Women are better represented among Nurse Practitioners, but these roles are not as well-paid as Medical Doctors. This distribution of roles highlights how structural biases perpetuate inequities in compensation.</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e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jpe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16216" y="552182"/>
            <a:ext cx="4499130" cy="3343135"/>
          </a:xfrm>
          <a:noFill/>
        </p:spPr>
        <p:txBody>
          <a:bodyPr>
            <a:normAutofit/>
          </a:bodyPr>
          <a:lstStyle/>
          <a:p>
            <a:pPr algn="l"/>
            <a:r>
              <a:rPr lang="en-IN" sz="4500"/>
              <a:t>Breaking Barriers: Bridging the Gender Pay Gap in Biotech</a:t>
            </a:r>
          </a:p>
        </p:txBody>
      </p:sp>
      <p:sp>
        <p:nvSpPr>
          <p:cNvPr id="3" name="Subtitle 2"/>
          <p:cNvSpPr>
            <a:spLocks noGrp="1"/>
          </p:cNvSpPr>
          <p:nvPr>
            <p:ph type="subTitle" idx="1"/>
          </p:nvPr>
        </p:nvSpPr>
        <p:spPr>
          <a:xfrm>
            <a:off x="4016216" y="4067032"/>
            <a:ext cx="4499130" cy="2067068"/>
          </a:xfrm>
          <a:noFill/>
        </p:spPr>
        <p:txBody>
          <a:bodyPr>
            <a:normAutofit/>
          </a:bodyPr>
          <a:lstStyle/>
          <a:p>
            <a:pPr algn="l">
              <a:lnSpc>
                <a:spcPct val="90000"/>
              </a:lnSpc>
            </a:pPr>
            <a:r>
              <a:t>Data-Driven Insights and Solutions</a:t>
            </a:r>
            <a:endParaRPr lang="en-IN"/>
          </a:p>
          <a:p>
            <a:pPr algn="l">
              <a:lnSpc>
                <a:spcPct val="90000"/>
              </a:lnSpc>
            </a:pPr>
            <a:r>
              <a:t>Team Name: Equity Analysts</a:t>
            </a:r>
            <a:endParaRPr lang="en-IN"/>
          </a:p>
        </p:txBody>
      </p:sp>
      <p:pic>
        <p:nvPicPr>
          <p:cNvPr id="5" name="Picture 4" descr="Domino effect white cutouts and one blue cutout">
            <a:extLst>
              <a:ext uri="{FF2B5EF4-FFF2-40B4-BE49-F238E27FC236}">
                <a16:creationId xmlns:a16="http://schemas.microsoft.com/office/drawing/2014/main" id="{50706208-BF8C-CB4A-4215-AE5BE04FF7AE}"/>
              </a:ext>
            </a:extLst>
          </p:cNvPr>
          <p:cNvPicPr>
            <a:picLocks noChangeAspect="1"/>
          </p:cNvPicPr>
          <p:nvPr/>
        </p:nvPicPr>
        <p:blipFill>
          <a:blip r:embed="rId3"/>
          <a:srcRect l="49952" r="13600" b="-1"/>
          <a:stretch/>
        </p:blipFill>
        <p:spPr>
          <a:xfrm>
            <a:off x="20" y="10"/>
            <a:ext cx="3744733" cy="6857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D8F91-1560-ABDF-65BD-29CBA7C39F7B}"/>
              </a:ext>
            </a:extLst>
          </p:cNvPr>
          <p:cNvPicPr>
            <a:picLocks noChangeAspect="1"/>
          </p:cNvPicPr>
          <p:nvPr/>
        </p:nvPicPr>
        <p:blipFill>
          <a:blip r:embed="rId2"/>
          <a:stretch>
            <a:fillRect/>
          </a:stretch>
        </p:blipFill>
        <p:spPr>
          <a:xfrm>
            <a:off x="627530" y="1220020"/>
            <a:ext cx="7776882" cy="4417958"/>
          </a:xfrm>
          <a:prstGeom prst="rect">
            <a:avLst/>
          </a:prstGeom>
        </p:spPr>
      </p:pic>
    </p:spTree>
    <p:extLst>
      <p:ext uri="{BB962C8B-B14F-4D97-AF65-F5344CB8AC3E}">
        <p14:creationId xmlns:p14="http://schemas.microsoft.com/office/powerpoint/2010/main" val="297784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2BEF54AF-EF8A-620A-478F-370A12C4605F}"/>
              </a:ext>
            </a:extLst>
          </p:cNvPr>
          <p:cNvPicPr>
            <a:picLocks noChangeAspect="1"/>
          </p:cNvPicPr>
          <p:nvPr/>
        </p:nvPicPr>
        <p:blipFill>
          <a:blip r:embed="rId3"/>
          <a:srcRect l="33679" r="30875"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pPr>
              <a:lnSpc>
                <a:spcPct val="90000"/>
              </a:lnSpc>
            </a:pPr>
            <a:r>
              <a:t>Role-Based Trends</a:t>
            </a:r>
            <a:endParaRPr lang="en-IN"/>
          </a:p>
        </p:txBody>
      </p:sp>
      <p:graphicFrame>
        <p:nvGraphicFramePr>
          <p:cNvPr id="5" name="Content Placeholder 2">
            <a:extLst>
              <a:ext uri="{FF2B5EF4-FFF2-40B4-BE49-F238E27FC236}">
                <a16:creationId xmlns:a16="http://schemas.microsoft.com/office/drawing/2014/main" id="{C9B07B20-631F-14FB-FF59-7D63B95E8DF8}"/>
              </a:ext>
            </a:extLst>
          </p:cNvPr>
          <p:cNvGraphicFramePr>
            <a:graphicFrameLocks noGrp="1"/>
          </p:cNvGraphicFramePr>
          <p:nvPr>
            <p:ph idx="1"/>
            <p:extLst>
              <p:ext uri="{D42A27DB-BD31-4B8C-83A1-F6EECF244321}">
                <p14:modId xmlns:p14="http://schemas.microsoft.com/office/powerpoint/2010/main" val="4235198429"/>
              </p:ext>
            </p:extLst>
          </p:nvPr>
        </p:nvGraphicFramePr>
        <p:xfrm>
          <a:off x="4370286" y="1868487"/>
          <a:ext cx="429111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Top view of a stethoscope on a blue surface">
            <a:extLst>
              <a:ext uri="{FF2B5EF4-FFF2-40B4-BE49-F238E27FC236}">
                <a16:creationId xmlns:a16="http://schemas.microsoft.com/office/drawing/2014/main" id="{E150D434-C331-8938-F120-87115A9D6E1A}"/>
              </a:ext>
            </a:extLst>
          </p:cNvPr>
          <p:cNvPicPr>
            <a:picLocks noChangeAspect="1"/>
          </p:cNvPicPr>
          <p:nvPr/>
        </p:nvPicPr>
        <p:blipFill>
          <a:blip r:embed="rId3"/>
          <a:srcRect l="54249" r="10306"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pPr>
              <a:lnSpc>
                <a:spcPct val="90000"/>
              </a:lnSpc>
            </a:pPr>
            <a:r>
              <a:rPr lang="en-IN" sz="4100"/>
              <a:t>Company Insights – AbbVie Case Study</a:t>
            </a:r>
          </a:p>
        </p:txBody>
      </p:sp>
      <p:sp>
        <p:nvSpPr>
          <p:cNvPr id="3" name="Content Placeholder 2"/>
          <p:cNvSpPr>
            <a:spLocks noGrp="1"/>
          </p:cNvSpPr>
          <p:nvPr>
            <p:ph idx="1"/>
          </p:nvPr>
        </p:nvSpPr>
        <p:spPr>
          <a:xfrm>
            <a:off x="4370286" y="1868487"/>
            <a:ext cx="4291113" cy="4351338"/>
          </a:xfrm>
        </p:spPr>
        <p:txBody>
          <a:bodyPr>
            <a:normAutofit/>
          </a:bodyPr>
          <a:lstStyle/>
          <a:p>
            <a:pPr>
              <a:lnSpc>
                <a:spcPct val="90000"/>
              </a:lnSpc>
            </a:pPr>
            <a:endParaRPr lang="en-IN"/>
          </a:p>
          <a:p>
            <a:pPr>
              <a:lnSpc>
                <a:spcPct val="90000"/>
              </a:lnSpc>
            </a:pPr>
            <a:r>
              <a:t>Male dominance in consulting fees and travel payments.</a:t>
            </a:r>
            <a:endParaRPr lang="en-IN"/>
          </a:p>
          <a:p>
            <a:pPr>
              <a:lnSpc>
                <a:spcPct val="90000"/>
              </a:lnSpc>
            </a:pPr>
            <a:r>
              <a:t>Slight improvement for females in grant payments in 2023.</a:t>
            </a:r>
            <a:endParaRPr lang="en-IN"/>
          </a:p>
          <a:p>
            <a:pPr>
              <a:lnSpc>
                <a:spcPct val="90000"/>
              </a:lnSpc>
            </a:pPr>
            <a:r>
              <a:t>Persistent gaps in roles like Medical Doctors.</a:t>
            </a: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Red toy person in front of two lines of white figures">
            <a:extLst>
              <a:ext uri="{FF2B5EF4-FFF2-40B4-BE49-F238E27FC236}">
                <a16:creationId xmlns:a16="http://schemas.microsoft.com/office/drawing/2014/main" id="{96C936C0-B99B-3688-DC94-C5A3933D93F5}"/>
              </a:ext>
            </a:extLst>
          </p:cNvPr>
          <p:cNvPicPr>
            <a:picLocks noChangeAspect="1"/>
          </p:cNvPicPr>
          <p:nvPr/>
        </p:nvPicPr>
        <p:blipFill>
          <a:blip r:embed="rId3"/>
          <a:srcRect l="34471" r="30615"/>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pPr>
              <a:lnSpc>
                <a:spcPct val="90000"/>
              </a:lnSpc>
            </a:pPr>
            <a:r>
              <a:rPr lang="en-IN" sz="4100"/>
              <a:t>Recommendations</a:t>
            </a:r>
          </a:p>
        </p:txBody>
      </p:sp>
      <p:sp>
        <p:nvSpPr>
          <p:cNvPr id="3" name="Content Placeholder 2"/>
          <p:cNvSpPr>
            <a:spLocks noGrp="1"/>
          </p:cNvSpPr>
          <p:nvPr>
            <p:ph idx="1"/>
          </p:nvPr>
        </p:nvSpPr>
        <p:spPr>
          <a:xfrm>
            <a:off x="4370286" y="1868487"/>
            <a:ext cx="4291113" cy="4351338"/>
          </a:xfrm>
        </p:spPr>
        <p:txBody>
          <a:bodyPr>
            <a:normAutofit/>
          </a:bodyPr>
          <a:lstStyle/>
          <a:p>
            <a:pPr>
              <a:lnSpc>
                <a:spcPct val="90000"/>
              </a:lnSpc>
            </a:pPr>
            <a:endParaRPr lang="en-IN" sz="3000"/>
          </a:p>
          <a:p>
            <a:pPr>
              <a:lnSpc>
                <a:spcPct val="90000"/>
              </a:lnSpc>
            </a:pPr>
            <a:r>
              <a:rPr lang="en-IN" sz="3000"/>
              <a:t>Promote diversity in high-value roles.</a:t>
            </a:r>
          </a:p>
          <a:p>
            <a:pPr>
              <a:lnSpc>
                <a:spcPct val="90000"/>
              </a:lnSpc>
            </a:pPr>
            <a:r>
              <a:rPr lang="en-IN" sz="3000"/>
              <a:t>Equitable grant distribution.</a:t>
            </a:r>
          </a:p>
          <a:p>
            <a:pPr>
              <a:lnSpc>
                <a:spcPct val="90000"/>
              </a:lnSpc>
            </a:pPr>
            <a:r>
              <a:rPr lang="en-IN" sz="3000"/>
              <a:t>Annual transparency monitoring.</a:t>
            </a:r>
          </a:p>
          <a:p>
            <a:pPr>
              <a:lnSpc>
                <a:spcPct val="90000"/>
              </a:lnSpc>
            </a:pPr>
            <a:r>
              <a:rPr lang="en-IN" sz="3000"/>
              <a:t>Recognize equitable companies.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9F1E936A-4A24-9983-6A8D-A5D145BB736F}"/>
              </a:ext>
            </a:extLst>
          </p:cNvPr>
          <p:cNvPicPr>
            <a:picLocks noChangeAspect="1"/>
          </p:cNvPicPr>
          <p:nvPr/>
        </p:nvPicPr>
        <p:blipFill>
          <a:blip r:embed="rId3"/>
          <a:srcRect l="8859" r="55695"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r>
              <a:t>Business Impact</a:t>
            </a:r>
          </a:p>
        </p:txBody>
      </p:sp>
      <p:graphicFrame>
        <p:nvGraphicFramePr>
          <p:cNvPr id="5" name="Content Placeholder 2">
            <a:extLst>
              <a:ext uri="{FF2B5EF4-FFF2-40B4-BE49-F238E27FC236}">
                <a16:creationId xmlns:a16="http://schemas.microsoft.com/office/drawing/2014/main" id="{1A11E920-B964-F5BC-5111-9EE2AA0DD849}"/>
              </a:ext>
            </a:extLst>
          </p:cNvPr>
          <p:cNvGraphicFramePr>
            <a:graphicFrameLocks noGrp="1"/>
          </p:cNvGraphicFramePr>
          <p:nvPr>
            <p:ph idx="1"/>
            <p:extLst>
              <p:ext uri="{D42A27DB-BD31-4B8C-83A1-F6EECF244321}">
                <p14:modId xmlns:p14="http://schemas.microsoft.com/office/powerpoint/2010/main" val="762598102"/>
              </p:ext>
            </p:extLst>
          </p:nvPr>
        </p:nvGraphicFramePr>
        <p:xfrm>
          <a:off x="4370286" y="1868487"/>
          <a:ext cx="429111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etal hanging bridge in a foggy mountain">
            <a:extLst>
              <a:ext uri="{FF2B5EF4-FFF2-40B4-BE49-F238E27FC236}">
                <a16:creationId xmlns:a16="http://schemas.microsoft.com/office/drawing/2014/main" id="{AE13FE54-0845-BD0D-F723-7730244BE3F0}"/>
              </a:ext>
            </a:extLst>
          </p:cNvPr>
          <p:cNvPicPr>
            <a:picLocks noChangeAspect="1"/>
          </p:cNvPicPr>
          <p:nvPr/>
        </p:nvPicPr>
        <p:blipFill>
          <a:blip r:embed="rId3"/>
          <a:srcRect l="35714" r="28841"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r>
              <a:t>Conclusion</a:t>
            </a:r>
          </a:p>
        </p:txBody>
      </p:sp>
      <p:sp>
        <p:nvSpPr>
          <p:cNvPr id="3" name="Content Placeholder 2"/>
          <p:cNvSpPr>
            <a:spLocks noGrp="1"/>
          </p:cNvSpPr>
          <p:nvPr>
            <p:ph idx="1"/>
          </p:nvPr>
        </p:nvSpPr>
        <p:spPr>
          <a:xfrm>
            <a:off x="4370286" y="1868487"/>
            <a:ext cx="4291113" cy="4351338"/>
          </a:xfrm>
        </p:spPr>
        <p:txBody>
          <a:bodyPr>
            <a:normAutofit/>
          </a:bodyPr>
          <a:lstStyle/>
          <a:p>
            <a:pPr>
              <a:lnSpc>
                <a:spcPct val="90000"/>
              </a:lnSpc>
            </a:pPr>
            <a:endParaRPr lang="en-IN" sz="2700"/>
          </a:p>
          <a:p>
            <a:pPr>
              <a:lnSpc>
                <a:spcPct val="90000"/>
              </a:lnSpc>
            </a:pPr>
            <a:r>
              <a:rPr lang="en-IN" sz="2700"/>
              <a:t>Gender disparities persist but are not insurmountable.</a:t>
            </a:r>
          </a:p>
          <a:p>
            <a:pPr>
              <a:lnSpc>
                <a:spcPct val="90000"/>
              </a:lnSpc>
            </a:pPr>
            <a:r>
              <a:rPr lang="en-IN" sz="2700"/>
              <a:t>Recommendations bridge gaps and foster equity.</a:t>
            </a:r>
          </a:p>
          <a:p>
            <a:pPr>
              <a:lnSpc>
                <a:spcPct val="90000"/>
              </a:lnSpc>
            </a:pPr>
            <a:r>
              <a:rPr lang="en-IN" sz="2700"/>
              <a:t>Call to action: "Let’s make biotech a beacon of progress and inclusivity."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5074024"/>
            <a:ext cx="7581900" cy="598032"/>
          </a:xfrm>
        </p:spPr>
        <p:txBody>
          <a:bodyPr vert="horz" lIns="91440" tIns="45720" rIns="91440" bIns="45720" rtlCol="0" anchor="ctr">
            <a:normAutofit/>
          </a:bodyPr>
          <a:lstStyle/>
          <a:p>
            <a:pPr algn="l" defTabSz="914400">
              <a:lnSpc>
                <a:spcPct val="90000"/>
              </a:lnSpc>
            </a:pPr>
            <a:r>
              <a:rPr lang="en-US" sz="3100"/>
              <a:t>Thank You</a:t>
            </a:r>
          </a:p>
        </p:txBody>
      </p:sp>
      <p:sp>
        <p:nvSpPr>
          <p:cNvPr id="3" name="Content Placeholder 2"/>
          <p:cNvSpPr>
            <a:spLocks noGrp="1"/>
          </p:cNvSpPr>
          <p:nvPr>
            <p:ph idx="1"/>
          </p:nvPr>
        </p:nvSpPr>
        <p:spPr>
          <a:xfrm>
            <a:off x="571500" y="5672059"/>
            <a:ext cx="7581900" cy="547765"/>
          </a:xfrm>
        </p:spPr>
        <p:txBody>
          <a:bodyPr vert="horz" lIns="91440" tIns="45720" rIns="91440" bIns="45720" rtlCol="0" anchor="t">
            <a:normAutofit/>
          </a:bodyPr>
          <a:lstStyle/>
          <a:p>
            <a:pPr marL="0" indent="0" defTabSz="914400">
              <a:lnSpc>
                <a:spcPct val="90000"/>
              </a:lnSpc>
              <a:spcBef>
                <a:spcPts val="1000"/>
              </a:spcBef>
              <a:buNone/>
            </a:pPr>
            <a:r>
              <a:rPr lang="en-US" sz="1600"/>
              <a:t>Equity Analysts Team</a:t>
            </a:r>
          </a:p>
        </p:txBody>
      </p:sp>
      <p:pic>
        <p:nvPicPr>
          <p:cNvPr id="5" name="Picture 4" descr="Hands-on top of each other">
            <a:extLst>
              <a:ext uri="{FF2B5EF4-FFF2-40B4-BE49-F238E27FC236}">
                <a16:creationId xmlns:a16="http://schemas.microsoft.com/office/drawing/2014/main" id="{2E6FA2B8-F1C3-E3E2-8695-4C673A4FC9F8}"/>
              </a:ext>
            </a:extLst>
          </p:cNvPr>
          <p:cNvPicPr>
            <a:picLocks noChangeAspect="1"/>
          </p:cNvPicPr>
          <p:nvPr/>
        </p:nvPicPr>
        <p:blipFill>
          <a:blip r:embed="rId3"/>
          <a:srcRect l="4128" r="-1" b="-1"/>
          <a:stretch/>
        </p:blipFill>
        <p:spPr>
          <a:xfrm>
            <a:off x="20" y="-39"/>
            <a:ext cx="9143980" cy="4172740"/>
          </a:xfrm>
          <a:prstGeom prst="rect">
            <a:avLst/>
          </a:prstGeom>
        </p:spPr>
      </p:pic>
      <p:cxnSp>
        <p:nvCxnSpPr>
          <p:cNvPr id="20" name="Straight Connector 1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4811517"/>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15000" r="-15000"/>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9144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4" name="Content Placeholder 3" descr="Scientist looking at a test tube">
            <a:extLst>
              <a:ext uri="{FF2B5EF4-FFF2-40B4-BE49-F238E27FC236}">
                <a16:creationId xmlns:a16="http://schemas.microsoft.com/office/drawing/2014/main" id="{9767B579-DCD7-0B0E-59C3-1EF84FE6E9F9}"/>
              </a:ext>
            </a:extLst>
          </p:cNvPr>
          <p:cNvPicPr>
            <a:picLocks noGrp="1" noChangeAspect="1"/>
          </p:cNvPicPr>
          <p:nvPr>
            <p:ph idx="1"/>
          </p:nvPr>
        </p:nvPicPr>
        <p:blipFill>
          <a:blip r:embed="rId3">
            <a:alphaModFix amt="59000"/>
          </a:blip>
          <a:srcRect l="8724"/>
          <a:stretch/>
        </p:blipFill>
        <p:spPr>
          <a:xfrm>
            <a:off x="20" y="-7624"/>
            <a:ext cx="9143980" cy="6887365"/>
          </a:xfrm>
          <a:prstGeom prst="rect">
            <a:avLst/>
          </a:prstGeom>
        </p:spPr>
      </p:pic>
    </p:spTree>
    <p:extLst>
      <p:ext uri="{BB962C8B-B14F-4D97-AF65-F5344CB8AC3E}">
        <p14:creationId xmlns:p14="http://schemas.microsoft.com/office/powerpoint/2010/main" val="165336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Equal Pay Day 2021: How executives can help close the gender pay gap once  and for all">
            <a:extLst>
              <a:ext uri="{FF2B5EF4-FFF2-40B4-BE49-F238E27FC236}">
                <a16:creationId xmlns:a16="http://schemas.microsoft.com/office/drawing/2014/main" id="{A0FBC950-D57D-6ADA-D7C5-1F8DD6819297}"/>
              </a:ext>
            </a:extLst>
          </p:cNvPr>
          <p:cNvPicPr>
            <a:picLocks noChangeAspect="1"/>
          </p:cNvPicPr>
          <p:nvPr/>
        </p:nvPicPr>
        <p:blipFill>
          <a:blip r:embed="rId3"/>
          <a:stretch>
            <a:fillRect/>
          </a:stretch>
        </p:blipFill>
        <p:spPr>
          <a:xfrm>
            <a:off x="482600" y="1384300"/>
            <a:ext cx="8178799" cy="4089399"/>
          </a:xfrm>
          <a:prstGeom prst="rect">
            <a:avLst/>
          </a:prstGeom>
        </p:spPr>
      </p:pic>
    </p:spTree>
    <p:extLst>
      <p:ext uri="{BB962C8B-B14F-4D97-AF65-F5344CB8AC3E}">
        <p14:creationId xmlns:p14="http://schemas.microsoft.com/office/powerpoint/2010/main" val="1432020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C2002943-166A-0CB0-B1B1-BD3E43114BA5}"/>
              </a:ext>
            </a:extLst>
          </p:cNvPr>
          <p:cNvPicPr>
            <a:picLocks noChangeAspect="1"/>
          </p:cNvPicPr>
          <p:nvPr/>
        </p:nvPicPr>
        <p:blipFill>
          <a:blip r:embed="rId3"/>
          <a:srcRect l="7131" r="57423"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r>
              <a:t>The Challenge</a:t>
            </a:r>
          </a:p>
        </p:txBody>
      </p:sp>
      <p:graphicFrame>
        <p:nvGraphicFramePr>
          <p:cNvPr id="5" name="Content Placeholder 2">
            <a:extLst>
              <a:ext uri="{FF2B5EF4-FFF2-40B4-BE49-F238E27FC236}">
                <a16:creationId xmlns:a16="http://schemas.microsoft.com/office/drawing/2014/main" id="{EF740492-16FA-682A-D52D-CAB30E394A1C}"/>
              </a:ext>
            </a:extLst>
          </p:cNvPr>
          <p:cNvGraphicFramePr>
            <a:graphicFrameLocks noGrp="1"/>
          </p:cNvGraphicFramePr>
          <p:nvPr>
            <p:ph idx="1"/>
            <p:extLst>
              <p:ext uri="{D42A27DB-BD31-4B8C-83A1-F6EECF244321}">
                <p14:modId xmlns:p14="http://schemas.microsoft.com/office/powerpoint/2010/main" val="2176135306"/>
              </p:ext>
            </p:extLst>
          </p:nvPr>
        </p:nvGraphicFramePr>
        <p:xfrm>
          <a:off x="4370286" y="1868487"/>
          <a:ext cx="429111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olorful math learning objects">
            <a:extLst>
              <a:ext uri="{FF2B5EF4-FFF2-40B4-BE49-F238E27FC236}">
                <a16:creationId xmlns:a16="http://schemas.microsoft.com/office/drawing/2014/main" id="{D4D25852-3101-73B3-5634-3E9C1FE45FDD}"/>
              </a:ext>
            </a:extLst>
          </p:cNvPr>
          <p:cNvPicPr>
            <a:picLocks noChangeAspect="1"/>
          </p:cNvPicPr>
          <p:nvPr/>
        </p:nvPicPr>
        <p:blipFill>
          <a:blip r:embed="rId3"/>
          <a:srcRect l="29704" r="34850"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r>
              <a:t>The Dataset</a:t>
            </a:r>
          </a:p>
        </p:txBody>
      </p:sp>
      <p:sp>
        <p:nvSpPr>
          <p:cNvPr id="3" name="Content Placeholder 2"/>
          <p:cNvSpPr>
            <a:spLocks noGrp="1"/>
          </p:cNvSpPr>
          <p:nvPr>
            <p:ph idx="1"/>
          </p:nvPr>
        </p:nvSpPr>
        <p:spPr>
          <a:xfrm>
            <a:off x="4370286" y="1868487"/>
            <a:ext cx="4291113" cy="4351338"/>
          </a:xfrm>
        </p:spPr>
        <p:txBody>
          <a:bodyPr>
            <a:normAutofit/>
          </a:bodyPr>
          <a:lstStyle/>
          <a:p>
            <a:pPr>
              <a:lnSpc>
                <a:spcPct val="90000"/>
              </a:lnSpc>
            </a:pPr>
            <a:endParaRPr lang="en-IN"/>
          </a:p>
          <a:p>
            <a:pPr>
              <a:lnSpc>
                <a:spcPct val="90000"/>
              </a:lnSpc>
            </a:pPr>
            <a:r>
              <a:t>Over 9 million records (2021-2023).</a:t>
            </a:r>
            <a:endParaRPr lang="en-IN"/>
          </a:p>
          <a:p>
            <a:pPr>
              <a:lnSpc>
                <a:spcPct val="90000"/>
              </a:lnSpc>
            </a:pPr>
            <a:r>
              <a:t>ML-based gender classification with 80-90% accuracy.</a:t>
            </a:r>
            <a:endParaRPr lang="en-IN"/>
          </a:p>
          <a:p>
            <a:pPr>
              <a:lnSpc>
                <a:spcPct val="90000"/>
              </a:lnSpc>
            </a:pPr>
            <a:r>
              <a:t>Key fields: Payment details, roles, gender, and payment types.</a:t>
            </a: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799CFA1-42E6-5122-7448-7C7536552D4F}"/>
              </a:ext>
            </a:extLst>
          </p:cNvPr>
          <p:cNvPicPr>
            <a:picLocks noChangeAspect="1"/>
          </p:cNvPicPr>
          <p:nvPr/>
        </p:nvPicPr>
        <p:blipFill>
          <a:blip r:embed="rId3"/>
          <a:srcRect l="24086" r="46045"/>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pPr>
              <a:lnSpc>
                <a:spcPct val="90000"/>
              </a:lnSpc>
            </a:pPr>
            <a:r>
              <a:t>Key Insights – 3-Year Trends</a:t>
            </a:r>
            <a:endParaRPr lang="en-IN"/>
          </a:p>
        </p:txBody>
      </p:sp>
      <p:sp>
        <p:nvSpPr>
          <p:cNvPr id="3" name="Content Placeholder 2"/>
          <p:cNvSpPr>
            <a:spLocks noGrp="1"/>
          </p:cNvSpPr>
          <p:nvPr>
            <p:ph idx="1"/>
          </p:nvPr>
        </p:nvSpPr>
        <p:spPr>
          <a:xfrm>
            <a:off x="4370286" y="1884585"/>
            <a:ext cx="4409169" cy="4335240"/>
          </a:xfrm>
        </p:spPr>
        <p:txBody>
          <a:bodyPr vert="horz" lIns="91440" tIns="45720" rIns="91440" bIns="45720" rtlCol="0" anchor="t">
            <a:normAutofit fontScale="92500" lnSpcReduction="10000"/>
          </a:bodyPr>
          <a:lstStyle/>
          <a:p>
            <a:pPr>
              <a:lnSpc>
                <a:spcPct val="90000"/>
              </a:lnSpc>
            </a:pPr>
            <a:endParaRPr lang="en-IN"/>
          </a:p>
          <a:p>
            <a:pPr>
              <a:lnSpc>
                <a:spcPct val="90000"/>
              </a:lnSpc>
            </a:pPr>
            <a:r>
              <a:t>Male recipients dominate consulting fees and </a:t>
            </a:r>
            <a:r>
              <a:rPr lang="en-US"/>
              <a:t>faculty/speaker service</a:t>
            </a:r>
            <a:r>
              <a:t>.</a:t>
            </a:r>
            <a:endParaRPr lang="en-IN"/>
          </a:p>
          <a:p>
            <a:pPr>
              <a:lnSpc>
                <a:spcPct val="90000"/>
              </a:lnSpc>
            </a:pPr>
            <a:r>
              <a:t>Females saw slight improvement in grants in 2023.</a:t>
            </a:r>
            <a:endParaRPr lang="en-IN"/>
          </a:p>
          <a:p>
            <a:pPr>
              <a:lnSpc>
                <a:spcPct val="90000"/>
              </a:lnSpc>
            </a:pPr>
            <a:r>
              <a:t>Persistent gaps in acquisitions.</a:t>
            </a: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percentage of male payment&#10;&#10;Description automatically generated">
            <a:extLst>
              <a:ext uri="{FF2B5EF4-FFF2-40B4-BE49-F238E27FC236}">
                <a16:creationId xmlns:a16="http://schemas.microsoft.com/office/drawing/2014/main" id="{E889B789-81A1-C130-1F69-61522D760568}"/>
              </a:ext>
            </a:extLst>
          </p:cNvPr>
          <p:cNvPicPr>
            <a:picLocks noChangeAspect="1"/>
          </p:cNvPicPr>
          <p:nvPr/>
        </p:nvPicPr>
        <p:blipFill>
          <a:blip r:embed="rId2"/>
          <a:stretch>
            <a:fillRect/>
          </a:stretch>
        </p:blipFill>
        <p:spPr>
          <a:xfrm>
            <a:off x="694765" y="816349"/>
            <a:ext cx="7429499" cy="5068419"/>
          </a:xfrm>
          <a:prstGeom prst="rect">
            <a:avLst/>
          </a:prstGeom>
        </p:spPr>
      </p:pic>
    </p:spTree>
    <p:extLst>
      <p:ext uri="{BB962C8B-B14F-4D97-AF65-F5344CB8AC3E}">
        <p14:creationId xmlns:p14="http://schemas.microsoft.com/office/powerpoint/2010/main" val="562753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utout symbol of transgender">
            <a:extLst>
              <a:ext uri="{FF2B5EF4-FFF2-40B4-BE49-F238E27FC236}">
                <a16:creationId xmlns:a16="http://schemas.microsoft.com/office/drawing/2014/main" id="{6840C8B9-BB4E-57C6-A060-6DFFEB9D3022}"/>
              </a:ext>
            </a:extLst>
          </p:cNvPr>
          <p:cNvPicPr>
            <a:picLocks noChangeAspect="1"/>
          </p:cNvPicPr>
          <p:nvPr/>
        </p:nvPicPr>
        <p:blipFill>
          <a:blip r:embed="rId3"/>
          <a:srcRect l="33569" r="30985" b="-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370286" y="407987"/>
            <a:ext cx="4291113" cy="1325563"/>
          </a:xfrm>
        </p:spPr>
        <p:txBody>
          <a:bodyPr>
            <a:normAutofit/>
          </a:bodyPr>
          <a:lstStyle/>
          <a:p>
            <a:pPr>
              <a:lnSpc>
                <a:spcPct val="90000"/>
              </a:lnSpc>
            </a:pPr>
            <a:r>
              <a:t>Nature of Payments</a:t>
            </a:r>
            <a:endParaRPr lang="en-IN"/>
          </a:p>
        </p:txBody>
      </p:sp>
      <p:sp>
        <p:nvSpPr>
          <p:cNvPr id="3" name="Content Placeholder 2"/>
          <p:cNvSpPr>
            <a:spLocks noGrp="1"/>
          </p:cNvSpPr>
          <p:nvPr>
            <p:ph idx="1"/>
          </p:nvPr>
        </p:nvSpPr>
        <p:spPr>
          <a:xfrm>
            <a:off x="4370286" y="1868487"/>
            <a:ext cx="4291113" cy="4351338"/>
          </a:xfrm>
        </p:spPr>
        <p:txBody>
          <a:bodyPr vert="horz" lIns="91440" tIns="45720" rIns="91440" bIns="45720" rtlCol="0" anchor="t">
            <a:normAutofit/>
          </a:bodyPr>
          <a:lstStyle/>
          <a:p>
            <a:pPr>
              <a:lnSpc>
                <a:spcPct val="90000"/>
              </a:lnSpc>
            </a:pPr>
            <a:endParaRPr lang="en-IN"/>
          </a:p>
          <a:p>
            <a:pPr>
              <a:lnSpc>
                <a:spcPct val="90000"/>
              </a:lnSpc>
            </a:pPr>
            <a:r>
              <a:t>Consulting fees: 85% female-to-male median payment ratio.</a:t>
            </a:r>
            <a:endParaRPr lang="en-IN"/>
          </a:p>
          <a:p>
            <a:pPr>
              <a:lnSpc>
                <a:spcPct val="90000"/>
              </a:lnSpc>
            </a:pPr>
            <a:endParaRPr lang="en-US"/>
          </a:p>
          <a:p>
            <a:pPr>
              <a:lnSpc>
                <a:spcPct val="90000"/>
              </a:lnSpc>
            </a:pPr>
            <a:r>
              <a:t>Zero female recipients for royalties/licenses in 2023.</a:t>
            </a: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BA28A8C1052C4E800EF9F623232A8D" ma:contentTypeVersion="11" ma:contentTypeDescription="Create a new document." ma:contentTypeScope="" ma:versionID="ac94d4faf83d2489759269421bb02712">
  <xsd:schema xmlns:xsd="http://www.w3.org/2001/XMLSchema" xmlns:xs="http://www.w3.org/2001/XMLSchema" xmlns:p="http://schemas.microsoft.com/office/2006/metadata/properties" xmlns:ns3="00fe7708-140d-43c8-946d-64593b1cbac9" targetNamespace="http://schemas.microsoft.com/office/2006/metadata/properties" ma:root="true" ma:fieldsID="c1cd728bb9c5ebca7b4fc2ebdb590570" ns3:_="">
    <xsd:import namespace="00fe7708-140d-43c8-946d-64593b1cbac9"/>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fe7708-140d-43c8-946d-64593b1cba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0fe7708-140d-43c8-946d-64593b1cbac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3A496-6733-4366-A364-BE4E5C9324F3}">
  <ds:schemaRefs>
    <ds:schemaRef ds:uri="00fe7708-140d-43c8-946d-64593b1cba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F77AAB-F8F0-4344-BBCB-AB9AA48126E0}">
  <ds:schemaRefs>
    <ds:schemaRef ds:uri="00fe7708-140d-43c8-946d-64593b1cba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D62AED9-EE3C-4367-A000-BC7FF93E28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Breaking Barriers: Bridging the Gender Pay Gap in Biotech</vt:lpstr>
      <vt:lpstr>PowerPoint Presentation</vt:lpstr>
      <vt:lpstr>PowerPoint Presentation</vt:lpstr>
      <vt:lpstr>PowerPoint Presentation</vt:lpstr>
      <vt:lpstr>The Challenge</vt:lpstr>
      <vt:lpstr>The Dataset</vt:lpstr>
      <vt:lpstr>Key Insights – 3-Year Trends</vt:lpstr>
      <vt:lpstr>PowerPoint Presentation</vt:lpstr>
      <vt:lpstr>Nature of Payments</vt:lpstr>
      <vt:lpstr>PowerPoint Presentation</vt:lpstr>
      <vt:lpstr>Role-Based Trends</vt:lpstr>
      <vt:lpstr>Company Insights – AbbVie Case Study</vt:lpstr>
      <vt:lpstr>Recommendations</vt:lpstr>
      <vt:lpstr>Business Impact</vt:lpstr>
      <vt:lpstr>Conclusion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1</cp:revision>
  <dcterms:created xsi:type="dcterms:W3CDTF">2013-01-27T09:14:16Z</dcterms:created>
  <dcterms:modified xsi:type="dcterms:W3CDTF">2024-12-05T23:20:26Z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0x010100B6BA28A8C1052C4E800EF9F623232A8D</vt:lpwstr>
  </property>
</Properties>
</file>